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8"/>
  </p:handoutMasterIdLst>
  <p:sldIdLst>
    <p:sldId id="365" r:id="rId3"/>
    <p:sldId id="370" r:id="rId4"/>
    <p:sldId id="366" r:id="rId5"/>
    <p:sldId id="393" r:id="rId6"/>
    <p:sldId id="396" r:id="rId7"/>
    <p:sldId id="397" r:id="rId8"/>
    <p:sldId id="399" r:id="rId9"/>
    <p:sldId id="400" r:id="rId10"/>
    <p:sldId id="367" r:id="rId11"/>
    <p:sldId id="374" r:id="rId13"/>
    <p:sldId id="382" r:id="rId14"/>
    <p:sldId id="373" r:id="rId15"/>
    <p:sldId id="401" r:id="rId16"/>
    <p:sldId id="372" r:id="rId17"/>
  </p:sldIdLst>
  <p:sldSz cx="12192000" cy="6858000"/>
  <p:notesSz cx="6858000" cy="9144000"/>
  <p:embeddedFontLst>
    <p:embeddedFont>
      <p:font typeface="Gilroy" panose="00000400000000000000" charset="0"/>
      <p:regular r:id="rId22"/>
    </p:embeddedFont>
    <p:embeddedFont>
      <p:font typeface="Mona-Sans Black Wide" charset="0"/>
      <p:bold r:id="rId23"/>
    </p:embeddedFont>
    <p:embeddedFont>
      <p:font typeface="Kinetika Ultra" panose="00000900000000000000" charset="0"/>
      <p:bold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30" userDrawn="1">
          <p15:clr>
            <a:srgbClr val="A4A3A4"/>
          </p15:clr>
        </p15:guide>
        <p15:guide id="2" orient="horz" pos="510" userDrawn="1">
          <p15:clr>
            <a:srgbClr val="A4A3A4"/>
          </p15:clr>
        </p15:guide>
        <p15:guide id="3" pos="469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pos="5039" userDrawn="1">
          <p15:clr>
            <a:srgbClr val="A4A3A4"/>
          </p15:clr>
        </p15:guide>
        <p15:guide id="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48557"/>
    <a:srgbClr val="C29C76"/>
    <a:srgbClr val="000000"/>
    <a:srgbClr val="333F50"/>
    <a:srgbClr val="D7BEA5"/>
    <a:srgbClr val="5F6E85"/>
    <a:srgbClr val="ECEDF2"/>
    <a:srgbClr val="E9EAEE"/>
    <a:srgbClr val="C6A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60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6" y="948"/>
      </p:cViewPr>
      <p:guideLst>
        <p:guide pos="4130"/>
        <p:guide orient="horz" pos="510"/>
        <p:guide pos="469"/>
        <p:guide pos="7265"/>
        <p:guide orient="horz" pos="3725"/>
        <p:guide pos="503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61.xml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Gilroy" panose="00000400000000000000" charset="0"/>
                <a:ea typeface="Gilroy" panose="00000400000000000000" charset="0"/>
              </a:rPr>
            </a:fld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Gilroy" panose="00000400000000000000" charset="0"/>
                <a:ea typeface="Gilroy" panose="00000400000000000000" charset="0"/>
              </a:rPr>
            </a:fld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roy" panose="00000400000000000000" charset="0"/>
              </a:defRPr>
            </a:lvl1pPr>
          </a:lstStyle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roy" panose="000004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roy" panose="00000400000000000000" charset="0"/>
              </a:defRPr>
            </a:lvl1pPr>
          </a:lstStyle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roy" panose="0000040000000000000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roy" panose="0000040000000000000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roy" panose="0000040000000000000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roy" panose="0000040000000000000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roy" panose="0000040000000000000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image" Target="../media/image13.png"/><Relationship Id="rId55" Type="http://schemas.openxmlformats.org/officeDocument/2006/relationships/slideLayout" Target="../slideLayouts/slideLayout2.xml"/><Relationship Id="rId54" Type="http://schemas.openxmlformats.org/officeDocument/2006/relationships/tags" Target="../tags/tag54.xml"/><Relationship Id="rId53" Type="http://schemas.openxmlformats.org/officeDocument/2006/relationships/tags" Target="../tags/tag53.xml"/><Relationship Id="rId52" Type="http://schemas.openxmlformats.org/officeDocument/2006/relationships/tags" Target="../tags/tag52.xml"/><Relationship Id="rId51" Type="http://schemas.openxmlformats.org/officeDocument/2006/relationships/tags" Target="../tags/tag51.xml"/><Relationship Id="rId50" Type="http://schemas.openxmlformats.org/officeDocument/2006/relationships/tags" Target="../tags/tag50.xml"/><Relationship Id="rId5" Type="http://schemas.openxmlformats.org/officeDocument/2006/relationships/tags" Target="../tags/tag7.xml"/><Relationship Id="rId49" Type="http://schemas.openxmlformats.org/officeDocument/2006/relationships/tags" Target="../tags/tag49.xml"/><Relationship Id="rId48" Type="http://schemas.openxmlformats.org/officeDocument/2006/relationships/tags" Target="../tags/tag48.xml"/><Relationship Id="rId47" Type="http://schemas.openxmlformats.org/officeDocument/2006/relationships/tags" Target="../tags/tag47.xml"/><Relationship Id="rId46" Type="http://schemas.openxmlformats.org/officeDocument/2006/relationships/tags" Target="../tags/tag46.xml"/><Relationship Id="rId45" Type="http://schemas.openxmlformats.org/officeDocument/2006/relationships/tags" Target="../tags/tag45.xml"/><Relationship Id="rId44" Type="http://schemas.openxmlformats.org/officeDocument/2006/relationships/image" Target="../media/image14.png"/><Relationship Id="rId43" Type="http://schemas.openxmlformats.org/officeDocument/2006/relationships/tags" Target="../tags/tag44.xml"/><Relationship Id="rId42" Type="http://schemas.openxmlformats.org/officeDocument/2006/relationships/tags" Target="../tags/tag43.xml"/><Relationship Id="rId41" Type="http://schemas.openxmlformats.org/officeDocument/2006/relationships/tags" Target="../tags/tag42.xml"/><Relationship Id="rId40" Type="http://schemas.openxmlformats.org/officeDocument/2006/relationships/tags" Target="../tags/tag41.xml"/><Relationship Id="rId4" Type="http://schemas.openxmlformats.org/officeDocument/2006/relationships/tags" Target="../tags/tag6.xml"/><Relationship Id="rId39" Type="http://schemas.openxmlformats.org/officeDocument/2006/relationships/tags" Target="../tags/tag40.xml"/><Relationship Id="rId38" Type="http://schemas.openxmlformats.org/officeDocument/2006/relationships/tags" Target="../tags/tag39.xml"/><Relationship Id="rId37" Type="http://schemas.openxmlformats.org/officeDocument/2006/relationships/tags" Target="../tags/tag38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image" Target="../media/image12.png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image" Target="../media/image11.png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microsoft.com/office/2007/relationships/hdphoto" Target="../media/image16.wdp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17.png"/><Relationship Id="rId27" Type="http://schemas.openxmlformats.org/officeDocument/2006/relationships/tags" Target="../tags/tag78.xml"/><Relationship Id="rId26" Type="http://schemas.openxmlformats.org/officeDocument/2006/relationships/tags" Target="../tags/tag77.xml"/><Relationship Id="rId25" Type="http://schemas.openxmlformats.org/officeDocument/2006/relationships/tags" Target="../tags/tag76.xml"/><Relationship Id="rId24" Type="http://schemas.openxmlformats.org/officeDocument/2006/relationships/tags" Target="../tags/tag75.xml"/><Relationship Id="rId23" Type="http://schemas.openxmlformats.org/officeDocument/2006/relationships/tags" Target="../tags/tag74.xml"/><Relationship Id="rId22" Type="http://schemas.openxmlformats.org/officeDocument/2006/relationships/tags" Target="../tags/tag73.xml"/><Relationship Id="rId21" Type="http://schemas.openxmlformats.org/officeDocument/2006/relationships/tags" Target="../tags/tag72.xml"/><Relationship Id="rId20" Type="http://schemas.openxmlformats.org/officeDocument/2006/relationships/tags" Target="../tags/tag71.xml"/><Relationship Id="rId2" Type="http://schemas.openxmlformats.org/officeDocument/2006/relationships/image" Target="../media/image15.png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119.xml"/><Relationship Id="rId43" Type="http://schemas.openxmlformats.org/officeDocument/2006/relationships/tags" Target="../tags/tag118.xml"/><Relationship Id="rId42" Type="http://schemas.openxmlformats.org/officeDocument/2006/relationships/tags" Target="../tags/tag117.xml"/><Relationship Id="rId41" Type="http://schemas.openxmlformats.org/officeDocument/2006/relationships/tags" Target="../tags/tag116.xml"/><Relationship Id="rId40" Type="http://schemas.openxmlformats.org/officeDocument/2006/relationships/tags" Target="../tags/tag115.xml"/><Relationship Id="rId4" Type="http://schemas.openxmlformats.org/officeDocument/2006/relationships/tags" Target="../tags/tag81.xml"/><Relationship Id="rId39" Type="http://schemas.openxmlformats.org/officeDocument/2006/relationships/tags" Target="../tags/tag114.xml"/><Relationship Id="rId38" Type="http://schemas.openxmlformats.org/officeDocument/2006/relationships/tags" Target="../tags/tag113.xml"/><Relationship Id="rId37" Type="http://schemas.openxmlformats.org/officeDocument/2006/relationships/tags" Target="../tags/tag112.xml"/><Relationship Id="rId36" Type="http://schemas.openxmlformats.org/officeDocument/2006/relationships/tags" Target="../tags/tag111.xml"/><Relationship Id="rId35" Type="http://schemas.openxmlformats.org/officeDocument/2006/relationships/tags" Target="../tags/tag110.xml"/><Relationship Id="rId34" Type="http://schemas.openxmlformats.org/officeDocument/2006/relationships/tags" Target="../tags/tag109.xml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tags" Target="../tags/tag80.xml"/><Relationship Id="rId29" Type="http://schemas.openxmlformats.org/officeDocument/2006/relationships/tags" Target="../tags/tag104.xml"/><Relationship Id="rId28" Type="http://schemas.openxmlformats.org/officeDocument/2006/relationships/tags" Target="../tags/tag103.xml"/><Relationship Id="rId27" Type="http://schemas.openxmlformats.org/officeDocument/2006/relationships/tags" Target="../tags/tag102.xml"/><Relationship Id="rId26" Type="http://schemas.openxmlformats.org/officeDocument/2006/relationships/tags" Target="../tags/tag101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9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5" Type="http://schemas.openxmlformats.org/officeDocument/2006/relationships/slideLayout" Target="../slideLayouts/slideLayout2.xml"/><Relationship Id="rId44" Type="http://schemas.openxmlformats.org/officeDocument/2006/relationships/tags" Target="../tags/tag160.xml"/><Relationship Id="rId43" Type="http://schemas.openxmlformats.org/officeDocument/2006/relationships/tags" Target="../tags/tag159.xml"/><Relationship Id="rId42" Type="http://schemas.openxmlformats.org/officeDocument/2006/relationships/tags" Target="../tags/tag158.xml"/><Relationship Id="rId41" Type="http://schemas.openxmlformats.org/officeDocument/2006/relationships/tags" Target="../tags/tag157.xml"/><Relationship Id="rId40" Type="http://schemas.openxmlformats.org/officeDocument/2006/relationships/tags" Target="../tags/tag156.xml"/><Relationship Id="rId4" Type="http://schemas.openxmlformats.org/officeDocument/2006/relationships/tags" Target="../tags/tag122.xml"/><Relationship Id="rId39" Type="http://schemas.openxmlformats.org/officeDocument/2006/relationships/tags" Target="../tags/tag155.xml"/><Relationship Id="rId38" Type="http://schemas.openxmlformats.org/officeDocument/2006/relationships/tags" Target="../tags/tag154.xml"/><Relationship Id="rId37" Type="http://schemas.openxmlformats.org/officeDocument/2006/relationships/tags" Target="../tags/tag153.xml"/><Relationship Id="rId36" Type="http://schemas.openxmlformats.org/officeDocument/2006/relationships/tags" Target="../tags/tag152.xml"/><Relationship Id="rId35" Type="http://schemas.openxmlformats.org/officeDocument/2006/relationships/tags" Target="../tags/tag151.xml"/><Relationship Id="rId34" Type="http://schemas.openxmlformats.org/officeDocument/2006/relationships/tags" Target="../tags/tag150.xml"/><Relationship Id="rId33" Type="http://schemas.openxmlformats.org/officeDocument/2006/relationships/tags" Target="../tags/tag149.xml"/><Relationship Id="rId32" Type="http://schemas.openxmlformats.org/officeDocument/2006/relationships/tags" Target="../tags/tag148.xml"/><Relationship Id="rId31" Type="http://schemas.openxmlformats.org/officeDocument/2006/relationships/tags" Target="../tags/tag147.xml"/><Relationship Id="rId30" Type="http://schemas.openxmlformats.org/officeDocument/2006/relationships/tags" Target="../tags/tag146.xml"/><Relationship Id="rId3" Type="http://schemas.openxmlformats.org/officeDocument/2006/relationships/tags" Target="../tags/tag121.xml"/><Relationship Id="rId29" Type="http://schemas.openxmlformats.org/officeDocument/2006/relationships/tags" Target="../tags/tag145.xml"/><Relationship Id="rId28" Type="http://schemas.openxmlformats.org/officeDocument/2006/relationships/tags" Target="../tags/tag144.xml"/><Relationship Id="rId27" Type="http://schemas.openxmlformats.org/officeDocument/2006/relationships/tags" Target="../tags/tag143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tags" Target="../tags/tag120.xml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3576" y="2751"/>
            <a:ext cx="12199153" cy="6852498"/>
          </a:xfrm>
          <a:prstGeom prst="rect">
            <a:avLst/>
          </a:prstGeom>
        </p:spPr>
      </p:pic>
      <p:pic>
        <p:nvPicPr>
          <p:cNvPr id="10" name="VCG41N117593586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038380" y="108488"/>
            <a:ext cx="6153620" cy="6688373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440152" y="1313794"/>
            <a:ext cx="350108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ru-RU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ПСИХОЛОГИЯ</a:t>
            </a:r>
            <a:endParaRPr lang="ru-RU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18" name="缺角矩形 17"/>
          <p:cNvSpPr/>
          <p:nvPr/>
        </p:nvSpPr>
        <p:spPr>
          <a:xfrm>
            <a:off x="9258238" y="768976"/>
            <a:ext cx="598941" cy="598941"/>
          </a:xfrm>
          <a:prstGeom prst="plaque">
            <a:avLst>
              <a:gd name="adj" fmla="val 50000"/>
            </a:avLst>
          </a:prstGeom>
          <a:gradFill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框 6"/>
          <p:cNvSpPr txBox="1"/>
          <p:nvPr>
            <p:custDataLst>
              <p:tags r:id="rId3"/>
            </p:custDataLst>
          </p:nvPr>
        </p:nvSpPr>
        <p:spPr>
          <a:xfrm>
            <a:off x="545736" y="1619980"/>
            <a:ext cx="6415579" cy="14452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4400" b="0" i="0" u="none" strike="noStrike" dirty="0">
                <a:gradFill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82000">
                      <a:srgbClr val="B48557"/>
                    </a:gs>
                  </a:gsLst>
                  <a:lin ang="0" scaled="1"/>
                </a:gradFill>
                <a:effectLst/>
                <a:latin typeface="Kinetika Ultra" panose="00000900000000000000" charset="0"/>
                <a:ea typeface="Gilroy" panose="00000400000000000000" charset="0"/>
                <a:cs typeface="Kinetika Ultra" panose="00000900000000000000" charset="0"/>
              </a:rPr>
              <a:t>Интернет-зависимость</a:t>
            </a:r>
            <a:endParaRPr kumimoji="0" lang="ru-RU" altLang="en-US" sz="4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82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Gilroy" panose="00000400000000000000" charset="0"/>
              <a:cs typeface="Kinetika Ultra" panose="00000900000000000000" charset="0"/>
            </a:endParaRPr>
          </a:p>
        </p:txBody>
      </p:sp>
      <p:sp>
        <p:nvSpPr>
          <p:cNvPr id="6" name="框 6"/>
          <p:cNvSpPr txBox="1"/>
          <p:nvPr>
            <p:custDataLst>
              <p:tags r:id="rId4"/>
            </p:custDataLst>
          </p:nvPr>
        </p:nvSpPr>
        <p:spPr>
          <a:xfrm>
            <a:off x="517927" y="2778450"/>
            <a:ext cx="8740311" cy="14452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4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Kinetika Ultra" panose="00000900000000000000" charset="0"/>
                <a:ea typeface="Gilroy" panose="00000400000000000000" charset="0"/>
                <a:cs typeface="Kinetika Ultra" panose="00000900000000000000" charset="0"/>
              </a:rPr>
              <a:t>у людей различных возрастных категорий</a:t>
            </a:r>
            <a:endParaRPr kumimoji="0" lang="ru-RU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Kinetika Ultra" panose="00000900000000000000" charset="0"/>
              <a:ea typeface="Gilroy" panose="00000400000000000000" charset="0"/>
              <a:cs typeface="Kinetika Ultra" panose="00000900000000000000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5782962"/>
            <a:ext cx="12192000" cy="1075038"/>
          </a:xfrm>
          <a:prstGeom prst="rect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11505" y="4393565"/>
            <a:ext cx="6716395" cy="90805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sz="1200">
                <a:solidFill>
                  <a:srgbClr val="A0DD6D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Проблема</a:t>
            </a:r>
            <a:r>
              <a:rPr lang="en-US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цифровой</a:t>
            </a:r>
            <a:r>
              <a:rPr lang="en-US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эпохи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38" name="框 6"/>
          <p:cNvSpPr txBox="1"/>
          <p:nvPr>
            <p:custDataLst>
              <p:tags r:id="rId5"/>
            </p:custDataLst>
          </p:nvPr>
        </p:nvSpPr>
        <p:spPr>
          <a:xfrm>
            <a:off x="719756" y="6101767"/>
            <a:ext cx="5376244" cy="36830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Montserrat" panose="00000500000000000000"/>
                <a:ea typeface="MiSans Light" panose="00000400000000000000" charset="-122"/>
              </a:defRPr>
            </a:lvl1pPr>
          </a:lstStyle>
          <a:p>
            <a:pPr algn="dist"/>
            <a:r>
              <a:rPr lang="ru-RU" altLang="en-US" dirty="0">
                <a:solidFill>
                  <a:schemeClr val="bg1"/>
                </a:solidFill>
                <a:latin typeface="Gilroy" panose="00000400000000000000" charset="0"/>
                <a:ea typeface="Gilroy" panose="00000400000000000000" charset="0"/>
              </a:rPr>
              <a:t>Георгий Брюзгин</a:t>
            </a:r>
            <a:endParaRPr lang="ru-RU" altLang="en-US" dirty="0">
              <a:solidFill>
                <a:schemeClr val="bg1"/>
              </a:solidFill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110410" y="4655405"/>
            <a:ext cx="889687" cy="889687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96707" y="1334816"/>
            <a:ext cx="310685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Презентация</a:t>
            </a:r>
            <a:endParaRPr lang="ru-RU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4984985" y="0"/>
            <a:ext cx="2222031" cy="825843"/>
          </a:xfrm>
          <a:custGeom>
            <a:avLst/>
            <a:gdLst>
              <a:gd name="connsiteX0" fmla="*/ 0 w 2222031"/>
              <a:gd name="connsiteY0" fmla="*/ 0 h 825843"/>
              <a:gd name="connsiteX1" fmla="*/ 2222031 w 2222031"/>
              <a:gd name="connsiteY1" fmla="*/ 0 h 825843"/>
              <a:gd name="connsiteX2" fmla="*/ 2219347 w 2222031"/>
              <a:gd name="connsiteY2" fmla="*/ 10436 h 825843"/>
              <a:gd name="connsiteX3" fmla="*/ 1111015 w 2222031"/>
              <a:gd name="connsiteY3" fmla="*/ 825843 h 825843"/>
              <a:gd name="connsiteX4" fmla="*/ 2683 w 2222031"/>
              <a:gd name="connsiteY4" fmla="*/ 10436 h 82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31" h="825843">
                <a:moveTo>
                  <a:pt x="0" y="0"/>
                </a:moveTo>
                <a:lnTo>
                  <a:pt x="2222031" y="0"/>
                </a:lnTo>
                <a:lnTo>
                  <a:pt x="2219347" y="10436"/>
                </a:lnTo>
                <a:cubicBezTo>
                  <a:pt x="2072414" y="482842"/>
                  <a:pt x="1631771" y="825843"/>
                  <a:pt x="1111015" y="825843"/>
                </a:cubicBezTo>
                <a:cubicBezTo>
                  <a:pt x="590260" y="825843"/>
                  <a:pt x="149617" y="482842"/>
                  <a:pt x="2683" y="10436"/>
                </a:cubicBezTo>
                <a:close/>
              </a:path>
            </a:pathLst>
          </a:cu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54990" y="444500"/>
            <a:ext cx="111163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КРАЕВОЕ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ГОСУДАРСТВЕННОЕ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БЮДЖЕТНОЕ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ПРОФЕССИОНАЛЬНОЕ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ОБРАЗОВАТЕЛЬНОЕ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УЧРЕЖДЕНИЕ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b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</a:b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"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МИНУСИНСКИЙ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МЕДИЦИНСКИЙ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ТЕХНИКУМ</a:t>
            </a:r>
            <a:r>
              <a:rPr lang="en-US" altLang="ru-RU" sz="1200" dirty="0">
                <a:solidFill>
                  <a:schemeClr val="tx2">
                    <a:lumMod val="7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"</a:t>
            </a:r>
            <a:endParaRPr lang="en-US" altLang="ru-RU" sz="1200" dirty="0">
              <a:solidFill>
                <a:schemeClr val="tx2">
                  <a:lumMod val="75000"/>
                </a:schemeClr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0" y="4001681"/>
            <a:ext cx="611659" cy="1439258"/>
          </a:xfrm>
          <a:custGeom>
            <a:avLst/>
            <a:gdLst>
              <a:gd name="connsiteX0" fmla="*/ 0 w 611659"/>
              <a:gd name="connsiteY0" fmla="*/ 0 h 1439258"/>
              <a:gd name="connsiteX1" fmla="*/ 28716 w 611659"/>
              <a:gd name="connsiteY1" fmla="*/ 4383 h 1439258"/>
              <a:gd name="connsiteX2" fmla="*/ 611659 w 611659"/>
              <a:gd name="connsiteY2" fmla="*/ 719629 h 1439258"/>
              <a:gd name="connsiteX3" fmla="*/ 28716 w 611659"/>
              <a:gd name="connsiteY3" fmla="*/ 1434876 h 1439258"/>
              <a:gd name="connsiteX4" fmla="*/ 0 w 611659"/>
              <a:gd name="connsiteY4" fmla="*/ 1439258 h 143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59" h="1439258">
                <a:moveTo>
                  <a:pt x="0" y="0"/>
                </a:moveTo>
                <a:lnTo>
                  <a:pt x="28716" y="4383"/>
                </a:lnTo>
                <a:cubicBezTo>
                  <a:pt x="361401" y="72460"/>
                  <a:pt x="611659" y="366820"/>
                  <a:pt x="611659" y="719629"/>
                </a:cubicBezTo>
                <a:cubicBezTo>
                  <a:pt x="611659" y="1072439"/>
                  <a:pt x="361401" y="1366798"/>
                  <a:pt x="28716" y="1434876"/>
                </a:cubicBezTo>
                <a:lnTo>
                  <a:pt x="0" y="1439258"/>
                </a:lnTo>
                <a:close/>
              </a:path>
            </a:pathLst>
          </a:cu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缺角矩形 19"/>
          <p:cNvSpPr/>
          <p:nvPr/>
        </p:nvSpPr>
        <p:spPr>
          <a:xfrm>
            <a:off x="4816084" y="1631227"/>
            <a:ext cx="421132" cy="421132"/>
          </a:xfrm>
          <a:prstGeom prst="plaque">
            <a:avLst>
              <a:gd name="adj" fmla="val 50000"/>
            </a:avLst>
          </a:prstGeom>
          <a:gradFill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3576" y="2751"/>
            <a:ext cx="12199153" cy="6852498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" cstate="email"/>
          <a:srcRect b="55755"/>
          <a:stretch>
            <a:fillRect/>
          </a:stretch>
        </p:blipFill>
        <p:spPr>
          <a:xfrm>
            <a:off x="659861" y="4651502"/>
            <a:ext cx="2188654" cy="2206499"/>
          </a:xfrm>
          <a:custGeom>
            <a:avLst/>
            <a:gdLst>
              <a:gd name="connsiteX0" fmla="*/ 0 w 2188654"/>
              <a:gd name="connsiteY0" fmla="*/ 0 h 2206499"/>
              <a:gd name="connsiteX1" fmla="*/ 2188654 w 2188654"/>
              <a:gd name="connsiteY1" fmla="*/ 0 h 2206499"/>
              <a:gd name="connsiteX2" fmla="*/ 2188654 w 2188654"/>
              <a:gd name="connsiteY2" fmla="*/ 2206499 h 2206499"/>
              <a:gd name="connsiteX3" fmla="*/ 0 w 2188654"/>
              <a:gd name="connsiteY3" fmla="*/ 2206499 h 220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654" h="2206499">
                <a:moveTo>
                  <a:pt x="0" y="0"/>
                </a:moveTo>
                <a:lnTo>
                  <a:pt x="2188654" y="0"/>
                </a:lnTo>
                <a:lnTo>
                  <a:pt x="2188654" y="2206499"/>
                </a:lnTo>
                <a:lnTo>
                  <a:pt x="0" y="2206499"/>
                </a:lnTo>
                <a:close/>
              </a:path>
            </a:pathLst>
          </a:cu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47747"/>
          <a:stretch>
            <a:fillRect/>
          </a:stretch>
        </p:blipFill>
        <p:spPr>
          <a:xfrm>
            <a:off x="3566044" y="4248996"/>
            <a:ext cx="2188654" cy="2609004"/>
          </a:xfrm>
          <a:custGeom>
            <a:avLst/>
            <a:gdLst>
              <a:gd name="connsiteX0" fmla="*/ 0 w 2188654"/>
              <a:gd name="connsiteY0" fmla="*/ 0 h 2609004"/>
              <a:gd name="connsiteX1" fmla="*/ 2188654 w 2188654"/>
              <a:gd name="connsiteY1" fmla="*/ 0 h 2609004"/>
              <a:gd name="connsiteX2" fmla="*/ 2188654 w 2188654"/>
              <a:gd name="connsiteY2" fmla="*/ 2609004 h 2609004"/>
              <a:gd name="connsiteX3" fmla="*/ 0 w 2188654"/>
              <a:gd name="connsiteY3" fmla="*/ 2609004 h 260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654" h="2609004">
                <a:moveTo>
                  <a:pt x="0" y="0"/>
                </a:moveTo>
                <a:lnTo>
                  <a:pt x="2188654" y="0"/>
                </a:lnTo>
                <a:lnTo>
                  <a:pt x="2188654" y="2609004"/>
                </a:lnTo>
                <a:lnTo>
                  <a:pt x="0" y="2609004"/>
                </a:lnTo>
                <a:close/>
              </a:path>
            </a:pathLst>
          </a:custGeom>
        </p:spPr>
      </p:pic>
      <p:sp>
        <p:nvSpPr>
          <p:cNvPr id="27" name="矩形 26"/>
          <p:cNvSpPr/>
          <p:nvPr>
            <p:custDataLst>
              <p:tags r:id="rId4"/>
            </p:custDataLst>
          </p:nvPr>
        </p:nvSpPr>
        <p:spPr>
          <a:xfrm>
            <a:off x="1066640" y="3305973"/>
            <a:ext cx="1375097" cy="1479778"/>
          </a:xfrm>
          <a:custGeom>
            <a:avLst/>
            <a:gdLst>
              <a:gd name="connsiteX0" fmla="*/ 0 w 1375092"/>
              <a:gd name="connsiteY0" fmla="*/ 0 h 1314450"/>
              <a:gd name="connsiteX1" fmla="*/ 1375092 w 1375092"/>
              <a:gd name="connsiteY1" fmla="*/ 0 h 1314450"/>
              <a:gd name="connsiteX2" fmla="*/ 1375092 w 1375092"/>
              <a:gd name="connsiteY2" fmla="*/ 1314450 h 1314450"/>
              <a:gd name="connsiteX3" fmla="*/ 0 w 1375092"/>
              <a:gd name="connsiteY3" fmla="*/ 1314450 h 1314450"/>
              <a:gd name="connsiteX4" fmla="*/ 0 w 1375092"/>
              <a:gd name="connsiteY4" fmla="*/ 0 h 1314450"/>
              <a:gd name="connsiteX0-1" fmla="*/ 0 w 1375092"/>
              <a:gd name="connsiteY0-2" fmla="*/ 0 h 1452738"/>
              <a:gd name="connsiteX1-3" fmla="*/ 1375092 w 1375092"/>
              <a:gd name="connsiteY1-4" fmla="*/ 0 h 1452738"/>
              <a:gd name="connsiteX2-5" fmla="*/ 1375092 w 1375092"/>
              <a:gd name="connsiteY2-6" fmla="*/ 1314450 h 1452738"/>
              <a:gd name="connsiteX3-7" fmla="*/ 0 w 1375092"/>
              <a:gd name="connsiteY3-8" fmla="*/ 1314450 h 1452738"/>
              <a:gd name="connsiteX4-9" fmla="*/ 0 w 1375092"/>
              <a:gd name="connsiteY4-10" fmla="*/ 0 h 1452738"/>
              <a:gd name="connsiteX0-11" fmla="*/ 0 w 1375094"/>
              <a:gd name="connsiteY0-12" fmla="*/ 0 h 1488296"/>
              <a:gd name="connsiteX1-13" fmla="*/ 1375092 w 1375094"/>
              <a:gd name="connsiteY1-14" fmla="*/ 0 h 1488296"/>
              <a:gd name="connsiteX2-15" fmla="*/ 1375092 w 1375094"/>
              <a:gd name="connsiteY2-16" fmla="*/ 1314450 h 1488296"/>
              <a:gd name="connsiteX3-17" fmla="*/ 0 w 1375094"/>
              <a:gd name="connsiteY3-18" fmla="*/ 1314450 h 1488296"/>
              <a:gd name="connsiteX4-19" fmla="*/ 0 w 1375094"/>
              <a:gd name="connsiteY4-20" fmla="*/ 0 h 1488296"/>
              <a:gd name="connsiteX0-21" fmla="*/ 0 w 1375094"/>
              <a:gd name="connsiteY0-22" fmla="*/ 0 h 1422878"/>
              <a:gd name="connsiteX1-23" fmla="*/ 1375092 w 1375094"/>
              <a:gd name="connsiteY1-24" fmla="*/ 0 h 1422878"/>
              <a:gd name="connsiteX2-25" fmla="*/ 1375092 w 1375094"/>
              <a:gd name="connsiteY2-26" fmla="*/ 1314450 h 1422878"/>
              <a:gd name="connsiteX3-27" fmla="*/ 0 w 1375094"/>
              <a:gd name="connsiteY3-28" fmla="*/ 1314450 h 1422878"/>
              <a:gd name="connsiteX4-29" fmla="*/ 0 w 1375094"/>
              <a:gd name="connsiteY4-30" fmla="*/ 0 h 1422878"/>
              <a:gd name="connsiteX0-31" fmla="*/ 0 w 1375092"/>
              <a:gd name="connsiteY0-32" fmla="*/ 0 h 1489705"/>
              <a:gd name="connsiteX1-33" fmla="*/ 1375092 w 1375092"/>
              <a:gd name="connsiteY1-34" fmla="*/ 0 h 1489705"/>
              <a:gd name="connsiteX2-35" fmla="*/ 1375092 w 1375092"/>
              <a:gd name="connsiteY2-36" fmla="*/ 1314450 h 1489705"/>
              <a:gd name="connsiteX3-37" fmla="*/ 717867 w 1375092"/>
              <a:gd name="connsiteY3-38" fmla="*/ 1479778 h 1489705"/>
              <a:gd name="connsiteX4-39" fmla="*/ 0 w 1375092"/>
              <a:gd name="connsiteY4-40" fmla="*/ 1314450 h 1489705"/>
              <a:gd name="connsiteX5" fmla="*/ 0 w 1375092"/>
              <a:gd name="connsiteY5" fmla="*/ 0 h 1489705"/>
              <a:gd name="connsiteX0-41" fmla="*/ 3 w 1375095"/>
              <a:gd name="connsiteY0-42" fmla="*/ 0 h 1489705"/>
              <a:gd name="connsiteX1-43" fmla="*/ 1375095 w 1375095"/>
              <a:gd name="connsiteY1-44" fmla="*/ 0 h 1489705"/>
              <a:gd name="connsiteX2-45" fmla="*/ 1375095 w 1375095"/>
              <a:gd name="connsiteY2-46" fmla="*/ 1314450 h 1489705"/>
              <a:gd name="connsiteX3-47" fmla="*/ 717870 w 1375095"/>
              <a:gd name="connsiteY3-48" fmla="*/ 1479778 h 1489705"/>
              <a:gd name="connsiteX4-49" fmla="*/ 3 w 1375095"/>
              <a:gd name="connsiteY4-50" fmla="*/ 1314450 h 1489705"/>
              <a:gd name="connsiteX5-51" fmla="*/ 3 w 1375095"/>
              <a:gd name="connsiteY5-52" fmla="*/ 0 h 1489705"/>
              <a:gd name="connsiteX0-53" fmla="*/ 3 w 1375096"/>
              <a:gd name="connsiteY0-54" fmla="*/ 0 h 1479778"/>
              <a:gd name="connsiteX1-55" fmla="*/ 1375095 w 1375096"/>
              <a:gd name="connsiteY1-56" fmla="*/ 0 h 1479778"/>
              <a:gd name="connsiteX2-57" fmla="*/ 1375095 w 1375096"/>
              <a:gd name="connsiteY2-58" fmla="*/ 1314450 h 1479778"/>
              <a:gd name="connsiteX3-59" fmla="*/ 717870 w 1375096"/>
              <a:gd name="connsiteY3-60" fmla="*/ 1479778 h 1479778"/>
              <a:gd name="connsiteX4-61" fmla="*/ 3 w 1375096"/>
              <a:gd name="connsiteY4-62" fmla="*/ 1314450 h 1479778"/>
              <a:gd name="connsiteX5-63" fmla="*/ 3 w 1375096"/>
              <a:gd name="connsiteY5-64" fmla="*/ 0 h 1479778"/>
              <a:gd name="connsiteX0-65" fmla="*/ 3 w 1375096"/>
              <a:gd name="connsiteY0-66" fmla="*/ 0 h 1479778"/>
              <a:gd name="connsiteX1-67" fmla="*/ 1375095 w 1375096"/>
              <a:gd name="connsiteY1-68" fmla="*/ 0 h 1479778"/>
              <a:gd name="connsiteX2-69" fmla="*/ 1375095 w 1375096"/>
              <a:gd name="connsiteY2-70" fmla="*/ 1314450 h 1479778"/>
              <a:gd name="connsiteX3-71" fmla="*/ 717870 w 1375096"/>
              <a:gd name="connsiteY3-72" fmla="*/ 1479778 h 1479778"/>
              <a:gd name="connsiteX4-73" fmla="*/ 3 w 1375096"/>
              <a:gd name="connsiteY4-74" fmla="*/ 1314450 h 1479778"/>
              <a:gd name="connsiteX5-75" fmla="*/ 3 w 1375096"/>
              <a:gd name="connsiteY5-76" fmla="*/ 0 h 1479778"/>
              <a:gd name="connsiteX0-77" fmla="*/ 3 w 1375096"/>
              <a:gd name="connsiteY0-78" fmla="*/ 0 h 1479778"/>
              <a:gd name="connsiteX1-79" fmla="*/ 1375095 w 1375096"/>
              <a:gd name="connsiteY1-80" fmla="*/ 0 h 1479778"/>
              <a:gd name="connsiteX2-81" fmla="*/ 1375095 w 1375096"/>
              <a:gd name="connsiteY2-82" fmla="*/ 1314450 h 1479778"/>
              <a:gd name="connsiteX3-83" fmla="*/ 717870 w 1375096"/>
              <a:gd name="connsiteY3-84" fmla="*/ 1479778 h 1479778"/>
              <a:gd name="connsiteX4-85" fmla="*/ 3 w 1375096"/>
              <a:gd name="connsiteY4-86" fmla="*/ 1314450 h 1479778"/>
              <a:gd name="connsiteX5-87" fmla="*/ 3 w 1375096"/>
              <a:gd name="connsiteY5-88" fmla="*/ 0 h 1479778"/>
              <a:gd name="connsiteX0-89" fmla="*/ 3 w 1375097"/>
              <a:gd name="connsiteY0-90" fmla="*/ 0 h 1479778"/>
              <a:gd name="connsiteX1-91" fmla="*/ 1375095 w 1375097"/>
              <a:gd name="connsiteY1-92" fmla="*/ 0 h 1479778"/>
              <a:gd name="connsiteX2-93" fmla="*/ 1375095 w 1375097"/>
              <a:gd name="connsiteY2-94" fmla="*/ 1314450 h 1479778"/>
              <a:gd name="connsiteX3-95" fmla="*/ 717870 w 1375097"/>
              <a:gd name="connsiteY3-96" fmla="*/ 1479778 h 1479778"/>
              <a:gd name="connsiteX4-97" fmla="*/ 3 w 1375097"/>
              <a:gd name="connsiteY4-98" fmla="*/ 1314450 h 1479778"/>
              <a:gd name="connsiteX5-99" fmla="*/ 3 w 1375097"/>
              <a:gd name="connsiteY5-100" fmla="*/ 0 h 1479778"/>
              <a:gd name="connsiteX0-101" fmla="*/ 3 w 1375097"/>
              <a:gd name="connsiteY0-102" fmla="*/ 0 h 1479778"/>
              <a:gd name="connsiteX1-103" fmla="*/ 1375095 w 1375097"/>
              <a:gd name="connsiteY1-104" fmla="*/ 0 h 1479778"/>
              <a:gd name="connsiteX2-105" fmla="*/ 1375095 w 1375097"/>
              <a:gd name="connsiteY2-106" fmla="*/ 1314450 h 1479778"/>
              <a:gd name="connsiteX3-107" fmla="*/ 717870 w 1375097"/>
              <a:gd name="connsiteY3-108" fmla="*/ 1479778 h 1479778"/>
              <a:gd name="connsiteX4-109" fmla="*/ 3 w 1375097"/>
              <a:gd name="connsiteY4-110" fmla="*/ 1314450 h 1479778"/>
              <a:gd name="connsiteX5-111" fmla="*/ 3 w 1375097"/>
              <a:gd name="connsiteY5-112" fmla="*/ 0 h 14797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</a:cxnLst>
            <a:rect l="l" t="t" r="r" b="b"/>
            <a:pathLst>
              <a:path w="1375097" h="1479778">
                <a:moveTo>
                  <a:pt x="3" y="0"/>
                </a:moveTo>
                <a:lnTo>
                  <a:pt x="1375095" y="0"/>
                </a:lnTo>
                <a:lnTo>
                  <a:pt x="1375095" y="1314450"/>
                </a:lnTo>
                <a:cubicBezTo>
                  <a:pt x="1376153" y="1413971"/>
                  <a:pt x="1001821" y="1479778"/>
                  <a:pt x="717870" y="1479778"/>
                </a:cubicBezTo>
                <a:cubicBezTo>
                  <a:pt x="474400" y="1479778"/>
                  <a:pt x="-1532" y="1439371"/>
                  <a:pt x="3" y="1314450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33000">
                <a:srgbClr val="C6A380">
                  <a:alpha val="0"/>
                </a:srgbClr>
              </a:gs>
              <a:gs pos="100000">
                <a:srgbClr val="B48557"/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5"/>
            </p:custDataLst>
          </p:nvPr>
        </p:nvSpPr>
        <p:spPr>
          <a:xfrm>
            <a:off x="1070135" y="4445280"/>
            <a:ext cx="1365249" cy="342057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" cstate="email"/>
          <a:srcRect b="39672"/>
          <a:stretch>
            <a:fillRect/>
          </a:stretch>
        </p:blipFill>
        <p:spPr>
          <a:xfrm>
            <a:off x="6472227" y="3845768"/>
            <a:ext cx="2188654" cy="3012232"/>
          </a:xfrm>
          <a:custGeom>
            <a:avLst/>
            <a:gdLst>
              <a:gd name="connsiteX0" fmla="*/ 0 w 2188654"/>
              <a:gd name="connsiteY0" fmla="*/ 0 h 3012232"/>
              <a:gd name="connsiteX1" fmla="*/ 2188654 w 2188654"/>
              <a:gd name="connsiteY1" fmla="*/ 0 h 3012232"/>
              <a:gd name="connsiteX2" fmla="*/ 2188654 w 2188654"/>
              <a:gd name="connsiteY2" fmla="*/ 3012232 h 3012232"/>
              <a:gd name="connsiteX3" fmla="*/ 0 w 2188654"/>
              <a:gd name="connsiteY3" fmla="*/ 3012232 h 301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654" h="3012232">
                <a:moveTo>
                  <a:pt x="0" y="0"/>
                </a:moveTo>
                <a:lnTo>
                  <a:pt x="2188654" y="0"/>
                </a:lnTo>
                <a:lnTo>
                  <a:pt x="2188654" y="3012232"/>
                </a:lnTo>
                <a:lnTo>
                  <a:pt x="0" y="3012232"/>
                </a:lnTo>
                <a:close/>
              </a:path>
            </a:pathLst>
          </a:cu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31502"/>
          <a:stretch>
            <a:fillRect/>
          </a:stretch>
        </p:blipFill>
        <p:spPr>
          <a:xfrm>
            <a:off x="9375363" y="3437855"/>
            <a:ext cx="2194750" cy="3420145"/>
          </a:xfrm>
          <a:custGeom>
            <a:avLst/>
            <a:gdLst>
              <a:gd name="connsiteX0" fmla="*/ 0 w 2194750"/>
              <a:gd name="connsiteY0" fmla="*/ 0 h 3420145"/>
              <a:gd name="connsiteX1" fmla="*/ 2194750 w 2194750"/>
              <a:gd name="connsiteY1" fmla="*/ 0 h 3420145"/>
              <a:gd name="connsiteX2" fmla="*/ 2194750 w 2194750"/>
              <a:gd name="connsiteY2" fmla="*/ 3420145 h 3420145"/>
              <a:gd name="connsiteX3" fmla="*/ 0 w 2194750"/>
              <a:gd name="connsiteY3" fmla="*/ 3420145 h 342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750" h="3420145">
                <a:moveTo>
                  <a:pt x="0" y="0"/>
                </a:moveTo>
                <a:lnTo>
                  <a:pt x="2194750" y="0"/>
                </a:lnTo>
                <a:lnTo>
                  <a:pt x="2194750" y="3420145"/>
                </a:lnTo>
                <a:lnTo>
                  <a:pt x="0" y="3420145"/>
                </a:lnTo>
                <a:close/>
              </a:path>
            </a:pathLst>
          </a:custGeom>
        </p:spPr>
      </p:pic>
      <p:sp>
        <p:nvSpPr>
          <p:cNvPr id="24" name="椭圆 23"/>
          <p:cNvSpPr/>
          <p:nvPr>
            <p:custDataLst>
              <p:tags r:id="rId7"/>
            </p:custDataLst>
          </p:nvPr>
        </p:nvSpPr>
        <p:spPr>
          <a:xfrm>
            <a:off x="3977747" y="4349345"/>
            <a:ext cx="1365249" cy="342057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8"/>
            </p:custDataLst>
          </p:nvPr>
        </p:nvSpPr>
        <p:spPr>
          <a:xfrm>
            <a:off x="3976318" y="4042050"/>
            <a:ext cx="1365249" cy="34205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6"/>
          <p:cNvSpPr/>
          <p:nvPr>
            <p:custDataLst>
              <p:tags r:id="rId9"/>
            </p:custDataLst>
          </p:nvPr>
        </p:nvSpPr>
        <p:spPr>
          <a:xfrm>
            <a:off x="3972823" y="2902743"/>
            <a:ext cx="1375097" cy="1479778"/>
          </a:xfrm>
          <a:custGeom>
            <a:avLst/>
            <a:gdLst>
              <a:gd name="connsiteX0" fmla="*/ 0 w 1375092"/>
              <a:gd name="connsiteY0" fmla="*/ 0 h 1314450"/>
              <a:gd name="connsiteX1" fmla="*/ 1375092 w 1375092"/>
              <a:gd name="connsiteY1" fmla="*/ 0 h 1314450"/>
              <a:gd name="connsiteX2" fmla="*/ 1375092 w 1375092"/>
              <a:gd name="connsiteY2" fmla="*/ 1314450 h 1314450"/>
              <a:gd name="connsiteX3" fmla="*/ 0 w 1375092"/>
              <a:gd name="connsiteY3" fmla="*/ 1314450 h 1314450"/>
              <a:gd name="connsiteX4" fmla="*/ 0 w 1375092"/>
              <a:gd name="connsiteY4" fmla="*/ 0 h 1314450"/>
              <a:gd name="connsiteX0-1" fmla="*/ 0 w 1375092"/>
              <a:gd name="connsiteY0-2" fmla="*/ 0 h 1452738"/>
              <a:gd name="connsiteX1-3" fmla="*/ 1375092 w 1375092"/>
              <a:gd name="connsiteY1-4" fmla="*/ 0 h 1452738"/>
              <a:gd name="connsiteX2-5" fmla="*/ 1375092 w 1375092"/>
              <a:gd name="connsiteY2-6" fmla="*/ 1314450 h 1452738"/>
              <a:gd name="connsiteX3-7" fmla="*/ 0 w 1375092"/>
              <a:gd name="connsiteY3-8" fmla="*/ 1314450 h 1452738"/>
              <a:gd name="connsiteX4-9" fmla="*/ 0 w 1375092"/>
              <a:gd name="connsiteY4-10" fmla="*/ 0 h 1452738"/>
              <a:gd name="connsiteX0-11" fmla="*/ 0 w 1375094"/>
              <a:gd name="connsiteY0-12" fmla="*/ 0 h 1488296"/>
              <a:gd name="connsiteX1-13" fmla="*/ 1375092 w 1375094"/>
              <a:gd name="connsiteY1-14" fmla="*/ 0 h 1488296"/>
              <a:gd name="connsiteX2-15" fmla="*/ 1375092 w 1375094"/>
              <a:gd name="connsiteY2-16" fmla="*/ 1314450 h 1488296"/>
              <a:gd name="connsiteX3-17" fmla="*/ 0 w 1375094"/>
              <a:gd name="connsiteY3-18" fmla="*/ 1314450 h 1488296"/>
              <a:gd name="connsiteX4-19" fmla="*/ 0 w 1375094"/>
              <a:gd name="connsiteY4-20" fmla="*/ 0 h 1488296"/>
              <a:gd name="connsiteX0-21" fmla="*/ 0 w 1375094"/>
              <a:gd name="connsiteY0-22" fmla="*/ 0 h 1422878"/>
              <a:gd name="connsiteX1-23" fmla="*/ 1375092 w 1375094"/>
              <a:gd name="connsiteY1-24" fmla="*/ 0 h 1422878"/>
              <a:gd name="connsiteX2-25" fmla="*/ 1375092 w 1375094"/>
              <a:gd name="connsiteY2-26" fmla="*/ 1314450 h 1422878"/>
              <a:gd name="connsiteX3-27" fmla="*/ 0 w 1375094"/>
              <a:gd name="connsiteY3-28" fmla="*/ 1314450 h 1422878"/>
              <a:gd name="connsiteX4-29" fmla="*/ 0 w 1375094"/>
              <a:gd name="connsiteY4-30" fmla="*/ 0 h 1422878"/>
              <a:gd name="connsiteX0-31" fmla="*/ 0 w 1375092"/>
              <a:gd name="connsiteY0-32" fmla="*/ 0 h 1489705"/>
              <a:gd name="connsiteX1-33" fmla="*/ 1375092 w 1375092"/>
              <a:gd name="connsiteY1-34" fmla="*/ 0 h 1489705"/>
              <a:gd name="connsiteX2-35" fmla="*/ 1375092 w 1375092"/>
              <a:gd name="connsiteY2-36" fmla="*/ 1314450 h 1489705"/>
              <a:gd name="connsiteX3-37" fmla="*/ 717867 w 1375092"/>
              <a:gd name="connsiteY3-38" fmla="*/ 1479778 h 1489705"/>
              <a:gd name="connsiteX4-39" fmla="*/ 0 w 1375092"/>
              <a:gd name="connsiteY4-40" fmla="*/ 1314450 h 1489705"/>
              <a:gd name="connsiteX5" fmla="*/ 0 w 1375092"/>
              <a:gd name="connsiteY5" fmla="*/ 0 h 1489705"/>
              <a:gd name="connsiteX0-41" fmla="*/ 3 w 1375095"/>
              <a:gd name="connsiteY0-42" fmla="*/ 0 h 1489705"/>
              <a:gd name="connsiteX1-43" fmla="*/ 1375095 w 1375095"/>
              <a:gd name="connsiteY1-44" fmla="*/ 0 h 1489705"/>
              <a:gd name="connsiteX2-45" fmla="*/ 1375095 w 1375095"/>
              <a:gd name="connsiteY2-46" fmla="*/ 1314450 h 1489705"/>
              <a:gd name="connsiteX3-47" fmla="*/ 717870 w 1375095"/>
              <a:gd name="connsiteY3-48" fmla="*/ 1479778 h 1489705"/>
              <a:gd name="connsiteX4-49" fmla="*/ 3 w 1375095"/>
              <a:gd name="connsiteY4-50" fmla="*/ 1314450 h 1489705"/>
              <a:gd name="connsiteX5-51" fmla="*/ 3 w 1375095"/>
              <a:gd name="connsiteY5-52" fmla="*/ 0 h 1489705"/>
              <a:gd name="connsiteX0-53" fmla="*/ 3 w 1375096"/>
              <a:gd name="connsiteY0-54" fmla="*/ 0 h 1479778"/>
              <a:gd name="connsiteX1-55" fmla="*/ 1375095 w 1375096"/>
              <a:gd name="connsiteY1-56" fmla="*/ 0 h 1479778"/>
              <a:gd name="connsiteX2-57" fmla="*/ 1375095 w 1375096"/>
              <a:gd name="connsiteY2-58" fmla="*/ 1314450 h 1479778"/>
              <a:gd name="connsiteX3-59" fmla="*/ 717870 w 1375096"/>
              <a:gd name="connsiteY3-60" fmla="*/ 1479778 h 1479778"/>
              <a:gd name="connsiteX4-61" fmla="*/ 3 w 1375096"/>
              <a:gd name="connsiteY4-62" fmla="*/ 1314450 h 1479778"/>
              <a:gd name="connsiteX5-63" fmla="*/ 3 w 1375096"/>
              <a:gd name="connsiteY5-64" fmla="*/ 0 h 1479778"/>
              <a:gd name="connsiteX0-65" fmla="*/ 3 w 1375096"/>
              <a:gd name="connsiteY0-66" fmla="*/ 0 h 1479778"/>
              <a:gd name="connsiteX1-67" fmla="*/ 1375095 w 1375096"/>
              <a:gd name="connsiteY1-68" fmla="*/ 0 h 1479778"/>
              <a:gd name="connsiteX2-69" fmla="*/ 1375095 w 1375096"/>
              <a:gd name="connsiteY2-70" fmla="*/ 1314450 h 1479778"/>
              <a:gd name="connsiteX3-71" fmla="*/ 717870 w 1375096"/>
              <a:gd name="connsiteY3-72" fmla="*/ 1479778 h 1479778"/>
              <a:gd name="connsiteX4-73" fmla="*/ 3 w 1375096"/>
              <a:gd name="connsiteY4-74" fmla="*/ 1314450 h 1479778"/>
              <a:gd name="connsiteX5-75" fmla="*/ 3 w 1375096"/>
              <a:gd name="connsiteY5-76" fmla="*/ 0 h 1479778"/>
              <a:gd name="connsiteX0-77" fmla="*/ 3 w 1375096"/>
              <a:gd name="connsiteY0-78" fmla="*/ 0 h 1479778"/>
              <a:gd name="connsiteX1-79" fmla="*/ 1375095 w 1375096"/>
              <a:gd name="connsiteY1-80" fmla="*/ 0 h 1479778"/>
              <a:gd name="connsiteX2-81" fmla="*/ 1375095 w 1375096"/>
              <a:gd name="connsiteY2-82" fmla="*/ 1314450 h 1479778"/>
              <a:gd name="connsiteX3-83" fmla="*/ 717870 w 1375096"/>
              <a:gd name="connsiteY3-84" fmla="*/ 1479778 h 1479778"/>
              <a:gd name="connsiteX4-85" fmla="*/ 3 w 1375096"/>
              <a:gd name="connsiteY4-86" fmla="*/ 1314450 h 1479778"/>
              <a:gd name="connsiteX5-87" fmla="*/ 3 w 1375096"/>
              <a:gd name="connsiteY5-88" fmla="*/ 0 h 1479778"/>
              <a:gd name="connsiteX0-89" fmla="*/ 3 w 1375097"/>
              <a:gd name="connsiteY0-90" fmla="*/ 0 h 1479778"/>
              <a:gd name="connsiteX1-91" fmla="*/ 1375095 w 1375097"/>
              <a:gd name="connsiteY1-92" fmla="*/ 0 h 1479778"/>
              <a:gd name="connsiteX2-93" fmla="*/ 1375095 w 1375097"/>
              <a:gd name="connsiteY2-94" fmla="*/ 1314450 h 1479778"/>
              <a:gd name="connsiteX3-95" fmla="*/ 717870 w 1375097"/>
              <a:gd name="connsiteY3-96" fmla="*/ 1479778 h 1479778"/>
              <a:gd name="connsiteX4-97" fmla="*/ 3 w 1375097"/>
              <a:gd name="connsiteY4-98" fmla="*/ 1314450 h 1479778"/>
              <a:gd name="connsiteX5-99" fmla="*/ 3 w 1375097"/>
              <a:gd name="connsiteY5-100" fmla="*/ 0 h 1479778"/>
              <a:gd name="connsiteX0-101" fmla="*/ 3 w 1375097"/>
              <a:gd name="connsiteY0-102" fmla="*/ 0 h 1479778"/>
              <a:gd name="connsiteX1-103" fmla="*/ 1375095 w 1375097"/>
              <a:gd name="connsiteY1-104" fmla="*/ 0 h 1479778"/>
              <a:gd name="connsiteX2-105" fmla="*/ 1375095 w 1375097"/>
              <a:gd name="connsiteY2-106" fmla="*/ 1314450 h 1479778"/>
              <a:gd name="connsiteX3-107" fmla="*/ 717870 w 1375097"/>
              <a:gd name="connsiteY3-108" fmla="*/ 1479778 h 1479778"/>
              <a:gd name="connsiteX4-109" fmla="*/ 3 w 1375097"/>
              <a:gd name="connsiteY4-110" fmla="*/ 1314450 h 1479778"/>
              <a:gd name="connsiteX5-111" fmla="*/ 3 w 1375097"/>
              <a:gd name="connsiteY5-112" fmla="*/ 0 h 14797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</a:cxnLst>
            <a:rect l="l" t="t" r="r" b="b"/>
            <a:pathLst>
              <a:path w="1375097" h="1479778">
                <a:moveTo>
                  <a:pt x="3" y="0"/>
                </a:moveTo>
                <a:lnTo>
                  <a:pt x="1375095" y="0"/>
                </a:lnTo>
                <a:lnTo>
                  <a:pt x="1375095" y="1314450"/>
                </a:lnTo>
                <a:cubicBezTo>
                  <a:pt x="1376153" y="1413971"/>
                  <a:pt x="1001821" y="1479778"/>
                  <a:pt x="717870" y="1479778"/>
                </a:cubicBezTo>
                <a:cubicBezTo>
                  <a:pt x="474400" y="1479778"/>
                  <a:pt x="-1532" y="1439371"/>
                  <a:pt x="3" y="1314450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33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0"/>
            </p:custDataLst>
          </p:nvPr>
        </p:nvSpPr>
        <p:spPr>
          <a:xfrm>
            <a:off x="6883930" y="3954134"/>
            <a:ext cx="1365249" cy="342057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26"/>
          <p:cNvSpPr/>
          <p:nvPr>
            <p:custDataLst>
              <p:tags r:id="rId11"/>
            </p:custDataLst>
          </p:nvPr>
        </p:nvSpPr>
        <p:spPr>
          <a:xfrm>
            <a:off x="6879006" y="2494831"/>
            <a:ext cx="1375097" cy="1479778"/>
          </a:xfrm>
          <a:custGeom>
            <a:avLst/>
            <a:gdLst>
              <a:gd name="connsiteX0" fmla="*/ 0 w 1375092"/>
              <a:gd name="connsiteY0" fmla="*/ 0 h 1314450"/>
              <a:gd name="connsiteX1" fmla="*/ 1375092 w 1375092"/>
              <a:gd name="connsiteY1" fmla="*/ 0 h 1314450"/>
              <a:gd name="connsiteX2" fmla="*/ 1375092 w 1375092"/>
              <a:gd name="connsiteY2" fmla="*/ 1314450 h 1314450"/>
              <a:gd name="connsiteX3" fmla="*/ 0 w 1375092"/>
              <a:gd name="connsiteY3" fmla="*/ 1314450 h 1314450"/>
              <a:gd name="connsiteX4" fmla="*/ 0 w 1375092"/>
              <a:gd name="connsiteY4" fmla="*/ 0 h 1314450"/>
              <a:gd name="connsiteX0-1" fmla="*/ 0 w 1375092"/>
              <a:gd name="connsiteY0-2" fmla="*/ 0 h 1452738"/>
              <a:gd name="connsiteX1-3" fmla="*/ 1375092 w 1375092"/>
              <a:gd name="connsiteY1-4" fmla="*/ 0 h 1452738"/>
              <a:gd name="connsiteX2-5" fmla="*/ 1375092 w 1375092"/>
              <a:gd name="connsiteY2-6" fmla="*/ 1314450 h 1452738"/>
              <a:gd name="connsiteX3-7" fmla="*/ 0 w 1375092"/>
              <a:gd name="connsiteY3-8" fmla="*/ 1314450 h 1452738"/>
              <a:gd name="connsiteX4-9" fmla="*/ 0 w 1375092"/>
              <a:gd name="connsiteY4-10" fmla="*/ 0 h 1452738"/>
              <a:gd name="connsiteX0-11" fmla="*/ 0 w 1375094"/>
              <a:gd name="connsiteY0-12" fmla="*/ 0 h 1488296"/>
              <a:gd name="connsiteX1-13" fmla="*/ 1375092 w 1375094"/>
              <a:gd name="connsiteY1-14" fmla="*/ 0 h 1488296"/>
              <a:gd name="connsiteX2-15" fmla="*/ 1375092 w 1375094"/>
              <a:gd name="connsiteY2-16" fmla="*/ 1314450 h 1488296"/>
              <a:gd name="connsiteX3-17" fmla="*/ 0 w 1375094"/>
              <a:gd name="connsiteY3-18" fmla="*/ 1314450 h 1488296"/>
              <a:gd name="connsiteX4-19" fmla="*/ 0 w 1375094"/>
              <a:gd name="connsiteY4-20" fmla="*/ 0 h 1488296"/>
              <a:gd name="connsiteX0-21" fmla="*/ 0 w 1375094"/>
              <a:gd name="connsiteY0-22" fmla="*/ 0 h 1422878"/>
              <a:gd name="connsiteX1-23" fmla="*/ 1375092 w 1375094"/>
              <a:gd name="connsiteY1-24" fmla="*/ 0 h 1422878"/>
              <a:gd name="connsiteX2-25" fmla="*/ 1375092 w 1375094"/>
              <a:gd name="connsiteY2-26" fmla="*/ 1314450 h 1422878"/>
              <a:gd name="connsiteX3-27" fmla="*/ 0 w 1375094"/>
              <a:gd name="connsiteY3-28" fmla="*/ 1314450 h 1422878"/>
              <a:gd name="connsiteX4-29" fmla="*/ 0 w 1375094"/>
              <a:gd name="connsiteY4-30" fmla="*/ 0 h 1422878"/>
              <a:gd name="connsiteX0-31" fmla="*/ 0 w 1375092"/>
              <a:gd name="connsiteY0-32" fmla="*/ 0 h 1489705"/>
              <a:gd name="connsiteX1-33" fmla="*/ 1375092 w 1375092"/>
              <a:gd name="connsiteY1-34" fmla="*/ 0 h 1489705"/>
              <a:gd name="connsiteX2-35" fmla="*/ 1375092 w 1375092"/>
              <a:gd name="connsiteY2-36" fmla="*/ 1314450 h 1489705"/>
              <a:gd name="connsiteX3-37" fmla="*/ 717867 w 1375092"/>
              <a:gd name="connsiteY3-38" fmla="*/ 1479778 h 1489705"/>
              <a:gd name="connsiteX4-39" fmla="*/ 0 w 1375092"/>
              <a:gd name="connsiteY4-40" fmla="*/ 1314450 h 1489705"/>
              <a:gd name="connsiteX5" fmla="*/ 0 w 1375092"/>
              <a:gd name="connsiteY5" fmla="*/ 0 h 1489705"/>
              <a:gd name="connsiteX0-41" fmla="*/ 3 w 1375095"/>
              <a:gd name="connsiteY0-42" fmla="*/ 0 h 1489705"/>
              <a:gd name="connsiteX1-43" fmla="*/ 1375095 w 1375095"/>
              <a:gd name="connsiteY1-44" fmla="*/ 0 h 1489705"/>
              <a:gd name="connsiteX2-45" fmla="*/ 1375095 w 1375095"/>
              <a:gd name="connsiteY2-46" fmla="*/ 1314450 h 1489705"/>
              <a:gd name="connsiteX3-47" fmla="*/ 717870 w 1375095"/>
              <a:gd name="connsiteY3-48" fmla="*/ 1479778 h 1489705"/>
              <a:gd name="connsiteX4-49" fmla="*/ 3 w 1375095"/>
              <a:gd name="connsiteY4-50" fmla="*/ 1314450 h 1489705"/>
              <a:gd name="connsiteX5-51" fmla="*/ 3 w 1375095"/>
              <a:gd name="connsiteY5-52" fmla="*/ 0 h 1489705"/>
              <a:gd name="connsiteX0-53" fmla="*/ 3 w 1375096"/>
              <a:gd name="connsiteY0-54" fmla="*/ 0 h 1479778"/>
              <a:gd name="connsiteX1-55" fmla="*/ 1375095 w 1375096"/>
              <a:gd name="connsiteY1-56" fmla="*/ 0 h 1479778"/>
              <a:gd name="connsiteX2-57" fmla="*/ 1375095 w 1375096"/>
              <a:gd name="connsiteY2-58" fmla="*/ 1314450 h 1479778"/>
              <a:gd name="connsiteX3-59" fmla="*/ 717870 w 1375096"/>
              <a:gd name="connsiteY3-60" fmla="*/ 1479778 h 1479778"/>
              <a:gd name="connsiteX4-61" fmla="*/ 3 w 1375096"/>
              <a:gd name="connsiteY4-62" fmla="*/ 1314450 h 1479778"/>
              <a:gd name="connsiteX5-63" fmla="*/ 3 w 1375096"/>
              <a:gd name="connsiteY5-64" fmla="*/ 0 h 1479778"/>
              <a:gd name="connsiteX0-65" fmla="*/ 3 w 1375096"/>
              <a:gd name="connsiteY0-66" fmla="*/ 0 h 1479778"/>
              <a:gd name="connsiteX1-67" fmla="*/ 1375095 w 1375096"/>
              <a:gd name="connsiteY1-68" fmla="*/ 0 h 1479778"/>
              <a:gd name="connsiteX2-69" fmla="*/ 1375095 w 1375096"/>
              <a:gd name="connsiteY2-70" fmla="*/ 1314450 h 1479778"/>
              <a:gd name="connsiteX3-71" fmla="*/ 717870 w 1375096"/>
              <a:gd name="connsiteY3-72" fmla="*/ 1479778 h 1479778"/>
              <a:gd name="connsiteX4-73" fmla="*/ 3 w 1375096"/>
              <a:gd name="connsiteY4-74" fmla="*/ 1314450 h 1479778"/>
              <a:gd name="connsiteX5-75" fmla="*/ 3 w 1375096"/>
              <a:gd name="connsiteY5-76" fmla="*/ 0 h 1479778"/>
              <a:gd name="connsiteX0-77" fmla="*/ 3 w 1375096"/>
              <a:gd name="connsiteY0-78" fmla="*/ 0 h 1479778"/>
              <a:gd name="connsiteX1-79" fmla="*/ 1375095 w 1375096"/>
              <a:gd name="connsiteY1-80" fmla="*/ 0 h 1479778"/>
              <a:gd name="connsiteX2-81" fmla="*/ 1375095 w 1375096"/>
              <a:gd name="connsiteY2-82" fmla="*/ 1314450 h 1479778"/>
              <a:gd name="connsiteX3-83" fmla="*/ 717870 w 1375096"/>
              <a:gd name="connsiteY3-84" fmla="*/ 1479778 h 1479778"/>
              <a:gd name="connsiteX4-85" fmla="*/ 3 w 1375096"/>
              <a:gd name="connsiteY4-86" fmla="*/ 1314450 h 1479778"/>
              <a:gd name="connsiteX5-87" fmla="*/ 3 w 1375096"/>
              <a:gd name="connsiteY5-88" fmla="*/ 0 h 1479778"/>
              <a:gd name="connsiteX0-89" fmla="*/ 3 w 1375097"/>
              <a:gd name="connsiteY0-90" fmla="*/ 0 h 1479778"/>
              <a:gd name="connsiteX1-91" fmla="*/ 1375095 w 1375097"/>
              <a:gd name="connsiteY1-92" fmla="*/ 0 h 1479778"/>
              <a:gd name="connsiteX2-93" fmla="*/ 1375095 w 1375097"/>
              <a:gd name="connsiteY2-94" fmla="*/ 1314450 h 1479778"/>
              <a:gd name="connsiteX3-95" fmla="*/ 717870 w 1375097"/>
              <a:gd name="connsiteY3-96" fmla="*/ 1479778 h 1479778"/>
              <a:gd name="connsiteX4-97" fmla="*/ 3 w 1375097"/>
              <a:gd name="connsiteY4-98" fmla="*/ 1314450 h 1479778"/>
              <a:gd name="connsiteX5-99" fmla="*/ 3 w 1375097"/>
              <a:gd name="connsiteY5-100" fmla="*/ 0 h 1479778"/>
              <a:gd name="connsiteX0-101" fmla="*/ 3 w 1375097"/>
              <a:gd name="connsiteY0-102" fmla="*/ 0 h 1479778"/>
              <a:gd name="connsiteX1-103" fmla="*/ 1375095 w 1375097"/>
              <a:gd name="connsiteY1-104" fmla="*/ 0 h 1479778"/>
              <a:gd name="connsiteX2-105" fmla="*/ 1375095 w 1375097"/>
              <a:gd name="connsiteY2-106" fmla="*/ 1314450 h 1479778"/>
              <a:gd name="connsiteX3-107" fmla="*/ 717870 w 1375097"/>
              <a:gd name="connsiteY3-108" fmla="*/ 1479778 h 1479778"/>
              <a:gd name="connsiteX4-109" fmla="*/ 3 w 1375097"/>
              <a:gd name="connsiteY4-110" fmla="*/ 1314450 h 1479778"/>
              <a:gd name="connsiteX5-111" fmla="*/ 3 w 1375097"/>
              <a:gd name="connsiteY5-112" fmla="*/ 0 h 14797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</a:cxnLst>
            <a:rect l="l" t="t" r="r" b="b"/>
            <a:pathLst>
              <a:path w="1375097" h="1479778">
                <a:moveTo>
                  <a:pt x="3" y="0"/>
                </a:moveTo>
                <a:lnTo>
                  <a:pt x="1375095" y="0"/>
                </a:lnTo>
                <a:lnTo>
                  <a:pt x="1375095" y="1314450"/>
                </a:lnTo>
                <a:cubicBezTo>
                  <a:pt x="1376153" y="1413971"/>
                  <a:pt x="1001821" y="1479778"/>
                  <a:pt x="717870" y="1479778"/>
                </a:cubicBezTo>
                <a:cubicBezTo>
                  <a:pt x="474400" y="1479778"/>
                  <a:pt x="-1532" y="1439371"/>
                  <a:pt x="3" y="1314450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33000">
                <a:srgbClr val="C6A380">
                  <a:alpha val="0"/>
                </a:srgbClr>
              </a:gs>
              <a:gs pos="100000">
                <a:srgbClr val="B48557"/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>
            <p:custDataLst>
              <p:tags r:id="rId12"/>
            </p:custDataLst>
          </p:nvPr>
        </p:nvSpPr>
        <p:spPr>
          <a:xfrm>
            <a:off x="6882501" y="3634138"/>
            <a:ext cx="1365249" cy="342057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3"/>
            </p:custDataLst>
          </p:nvPr>
        </p:nvSpPr>
        <p:spPr>
          <a:xfrm>
            <a:off x="9790114" y="3540179"/>
            <a:ext cx="1365249" cy="342057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14"/>
            </p:custDataLst>
          </p:nvPr>
        </p:nvSpPr>
        <p:spPr>
          <a:xfrm>
            <a:off x="9788685" y="3211674"/>
            <a:ext cx="1365249" cy="34205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26"/>
          <p:cNvSpPr/>
          <p:nvPr>
            <p:custDataLst>
              <p:tags r:id="rId15"/>
            </p:custDataLst>
          </p:nvPr>
        </p:nvSpPr>
        <p:spPr>
          <a:xfrm>
            <a:off x="9785190" y="2072367"/>
            <a:ext cx="1375097" cy="1479778"/>
          </a:xfrm>
          <a:custGeom>
            <a:avLst/>
            <a:gdLst>
              <a:gd name="connsiteX0" fmla="*/ 0 w 1375092"/>
              <a:gd name="connsiteY0" fmla="*/ 0 h 1314450"/>
              <a:gd name="connsiteX1" fmla="*/ 1375092 w 1375092"/>
              <a:gd name="connsiteY1" fmla="*/ 0 h 1314450"/>
              <a:gd name="connsiteX2" fmla="*/ 1375092 w 1375092"/>
              <a:gd name="connsiteY2" fmla="*/ 1314450 h 1314450"/>
              <a:gd name="connsiteX3" fmla="*/ 0 w 1375092"/>
              <a:gd name="connsiteY3" fmla="*/ 1314450 h 1314450"/>
              <a:gd name="connsiteX4" fmla="*/ 0 w 1375092"/>
              <a:gd name="connsiteY4" fmla="*/ 0 h 1314450"/>
              <a:gd name="connsiteX0-1" fmla="*/ 0 w 1375092"/>
              <a:gd name="connsiteY0-2" fmla="*/ 0 h 1452738"/>
              <a:gd name="connsiteX1-3" fmla="*/ 1375092 w 1375092"/>
              <a:gd name="connsiteY1-4" fmla="*/ 0 h 1452738"/>
              <a:gd name="connsiteX2-5" fmla="*/ 1375092 w 1375092"/>
              <a:gd name="connsiteY2-6" fmla="*/ 1314450 h 1452738"/>
              <a:gd name="connsiteX3-7" fmla="*/ 0 w 1375092"/>
              <a:gd name="connsiteY3-8" fmla="*/ 1314450 h 1452738"/>
              <a:gd name="connsiteX4-9" fmla="*/ 0 w 1375092"/>
              <a:gd name="connsiteY4-10" fmla="*/ 0 h 1452738"/>
              <a:gd name="connsiteX0-11" fmla="*/ 0 w 1375094"/>
              <a:gd name="connsiteY0-12" fmla="*/ 0 h 1488296"/>
              <a:gd name="connsiteX1-13" fmla="*/ 1375092 w 1375094"/>
              <a:gd name="connsiteY1-14" fmla="*/ 0 h 1488296"/>
              <a:gd name="connsiteX2-15" fmla="*/ 1375092 w 1375094"/>
              <a:gd name="connsiteY2-16" fmla="*/ 1314450 h 1488296"/>
              <a:gd name="connsiteX3-17" fmla="*/ 0 w 1375094"/>
              <a:gd name="connsiteY3-18" fmla="*/ 1314450 h 1488296"/>
              <a:gd name="connsiteX4-19" fmla="*/ 0 w 1375094"/>
              <a:gd name="connsiteY4-20" fmla="*/ 0 h 1488296"/>
              <a:gd name="connsiteX0-21" fmla="*/ 0 w 1375094"/>
              <a:gd name="connsiteY0-22" fmla="*/ 0 h 1422878"/>
              <a:gd name="connsiteX1-23" fmla="*/ 1375092 w 1375094"/>
              <a:gd name="connsiteY1-24" fmla="*/ 0 h 1422878"/>
              <a:gd name="connsiteX2-25" fmla="*/ 1375092 w 1375094"/>
              <a:gd name="connsiteY2-26" fmla="*/ 1314450 h 1422878"/>
              <a:gd name="connsiteX3-27" fmla="*/ 0 w 1375094"/>
              <a:gd name="connsiteY3-28" fmla="*/ 1314450 h 1422878"/>
              <a:gd name="connsiteX4-29" fmla="*/ 0 w 1375094"/>
              <a:gd name="connsiteY4-30" fmla="*/ 0 h 1422878"/>
              <a:gd name="connsiteX0-31" fmla="*/ 0 w 1375092"/>
              <a:gd name="connsiteY0-32" fmla="*/ 0 h 1489705"/>
              <a:gd name="connsiteX1-33" fmla="*/ 1375092 w 1375092"/>
              <a:gd name="connsiteY1-34" fmla="*/ 0 h 1489705"/>
              <a:gd name="connsiteX2-35" fmla="*/ 1375092 w 1375092"/>
              <a:gd name="connsiteY2-36" fmla="*/ 1314450 h 1489705"/>
              <a:gd name="connsiteX3-37" fmla="*/ 717867 w 1375092"/>
              <a:gd name="connsiteY3-38" fmla="*/ 1479778 h 1489705"/>
              <a:gd name="connsiteX4-39" fmla="*/ 0 w 1375092"/>
              <a:gd name="connsiteY4-40" fmla="*/ 1314450 h 1489705"/>
              <a:gd name="connsiteX5" fmla="*/ 0 w 1375092"/>
              <a:gd name="connsiteY5" fmla="*/ 0 h 1489705"/>
              <a:gd name="connsiteX0-41" fmla="*/ 3 w 1375095"/>
              <a:gd name="connsiteY0-42" fmla="*/ 0 h 1489705"/>
              <a:gd name="connsiteX1-43" fmla="*/ 1375095 w 1375095"/>
              <a:gd name="connsiteY1-44" fmla="*/ 0 h 1489705"/>
              <a:gd name="connsiteX2-45" fmla="*/ 1375095 w 1375095"/>
              <a:gd name="connsiteY2-46" fmla="*/ 1314450 h 1489705"/>
              <a:gd name="connsiteX3-47" fmla="*/ 717870 w 1375095"/>
              <a:gd name="connsiteY3-48" fmla="*/ 1479778 h 1489705"/>
              <a:gd name="connsiteX4-49" fmla="*/ 3 w 1375095"/>
              <a:gd name="connsiteY4-50" fmla="*/ 1314450 h 1489705"/>
              <a:gd name="connsiteX5-51" fmla="*/ 3 w 1375095"/>
              <a:gd name="connsiteY5-52" fmla="*/ 0 h 1489705"/>
              <a:gd name="connsiteX0-53" fmla="*/ 3 w 1375096"/>
              <a:gd name="connsiteY0-54" fmla="*/ 0 h 1479778"/>
              <a:gd name="connsiteX1-55" fmla="*/ 1375095 w 1375096"/>
              <a:gd name="connsiteY1-56" fmla="*/ 0 h 1479778"/>
              <a:gd name="connsiteX2-57" fmla="*/ 1375095 w 1375096"/>
              <a:gd name="connsiteY2-58" fmla="*/ 1314450 h 1479778"/>
              <a:gd name="connsiteX3-59" fmla="*/ 717870 w 1375096"/>
              <a:gd name="connsiteY3-60" fmla="*/ 1479778 h 1479778"/>
              <a:gd name="connsiteX4-61" fmla="*/ 3 w 1375096"/>
              <a:gd name="connsiteY4-62" fmla="*/ 1314450 h 1479778"/>
              <a:gd name="connsiteX5-63" fmla="*/ 3 w 1375096"/>
              <a:gd name="connsiteY5-64" fmla="*/ 0 h 1479778"/>
              <a:gd name="connsiteX0-65" fmla="*/ 3 w 1375096"/>
              <a:gd name="connsiteY0-66" fmla="*/ 0 h 1479778"/>
              <a:gd name="connsiteX1-67" fmla="*/ 1375095 w 1375096"/>
              <a:gd name="connsiteY1-68" fmla="*/ 0 h 1479778"/>
              <a:gd name="connsiteX2-69" fmla="*/ 1375095 w 1375096"/>
              <a:gd name="connsiteY2-70" fmla="*/ 1314450 h 1479778"/>
              <a:gd name="connsiteX3-71" fmla="*/ 717870 w 1375096"/>
              <a:gd name="connsiteY3-72" fmla="*/ 1479778 h 1479778"/>
              <a:gd name="connsiteX4-73" fmla="*/ 3 w 1375096"/>
              <a:gd name="connsiteY4-74" fmla="*/ 1314450 h 1479778"/>
              <a:gd name="connsiteX5-75" fmla="*/ 3 w 1375096"/>
              <a:gd name="connsiteY5-76" fmla="*/ 0 h 1479778"/>
              <a:gd name="connsiteX0-77" fmla="*/ 3 w 1375096"/>
              <a:gd name="connsiteY0-78" fmla="*/ 0 h 1479778"/>
              <a:gd name="connsiteX1-79" fmla="*/ 1375095 w 1375096"/>
              <a:gd name="connsiteY1-80" fmla="*/ 0 h 1479778"/>
              <a:gd name="connsiteX2-81" fmla="*/ 1375095 w 1375096"/>
              <a:gd name="connsiteY2-82" fmla="*/ 1314450 h 1479778"/>
              <a:gd name="connsiteX3-83" fmla="*/ 717870 w 1375096"/>
              <a:gd name="connsiteY3-84" fmla="*/ 1479778 h 1479778"/>
              <a:gd name="connsiteX4-85" fmla="*/ 3 w 1375096"/>
              <a:gd name="connsiteY4-86" fmla="*/ 1314450 h 1479778"/>
              <a:gd name="connsiteX5-87" fmla="*/ 3 w 1375096"/>
              <a:gd name="connsiteY5-88" fmla="*/ 0 h 1479778"/>
              <a:gd name="connsiteX0-89" fmla="*/ 3 w 1375097"/>
              <a:gd name="connsiteY0-90" fmla="*/ 0 h 1479778"/>
              <a:gd name="connsiteX1-91" fmla="*/ 1375095 w 1375097"/>
              <a:gd name="connsiteY1-92" fmla="*/ 0 h 1479778"/>
              <a:gd name="connsiteX2-93" fmla="*/ 1375095 w 1375097"/>
              <a:gd name="connsiteY2-94" fmla="*/ 1314450 h 1479778"/>
              <a:gd name="connsiteX3-95" fmla="*/ 717870 w 1375097"/>
              <a:gd name="connsiteY3-96" fmla="*/ 1479778 h 1479778"/>
              <a:gd name="connsiteX4-97" fmla="*/ 3 w 1375097"/>
              <a:gd name="connsiteY4-98" fmla="*/ 1314450 h 1479778"/>
              <a:gd name="connsiteX5-99" fmla="*/ 3 w 1375097"/>
              <a:gd name="connsiteY5-100" fmla="*/ 0 h 1479778"/>
              <a:gd name="connsiteX0-101" fmla="*/ 3 w 1375097"/>
              <a:gd name="connsiteY0-102" fmla="*/ 0 h 1479778"/>
              <a:gd name="connsiteX1-103" fmla="*/ 1375095 w 1375097"/>
              <a:gd name="connsiteY1-104" fmla="*/ 0 h 1479778"/>
              <a:gd name="connsiteX2-105" fmla="*/ 1375095 w 1375097"/>
              <a:gd name="connsiteY2-106" fmla="*/ 1314450 h 1479778"/>
              <a:gd name="connsiteX3-107" fmla="*/ 717870 w 1375097"/>
              <a:gd name="connsiteY3-108" fmla="*/ 1479778 h 1479778"/>
              <a:gd name="connsiteX4-109" fmla="*/ 3 w 1375097"/>
              <a:gd name="connsiteY4-110" fmla="*/ 1314450 h 1479778"/>
              <a:gd name="connsiteX5-111" fmla="*/ 3 w 1375097"/>
              <a:gd name="connsiteY5-112" fmla="*/ 0 h 14797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</a:cxnLst>
            <a:rect l="l" t="t" r="r" b="b"/>
            <a:pathLst>
              <a:path w="1375097" h="1479778">
                <a:moveTo>
                  <a:pt x="3" y="0"/>
                </a:moveTo>
                <a:lnTo>
                  <a:pt x="1375095" y="0"/>
                </a:lnTo>
                <a:lnTo>
                  <a:pt x="1375095" y="1314450"/>
                </a:lnTo>
                <a:cubicBezTo>
                  <a:pt x="1376153" y="1413971"/>
                  <a:pt x="1001821" y="1479778"/>
                  <a:pt x="717870" y="1479778"/>
                </a:cubicBezTo>
                <a:cubicBezTo>
                  <a:pt x="474400" y="1479778"/>
                  <a:pt x="-1532" y="1439371"/>
                  <a:pt x="3" y="1314450"/>
                </a:cubicBezTo>
                <a:lnTo>
                  <a:pt x="3" y="0"/>
                </a:lnTo>
                <a:close/>
              </a:path>
            </a:pathLst>
          </a:custGeom>
          <a:gradFill>
            <a:gsLst>
              <a:gs pos="33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>
            <p:custDataLst>
              <p:tags r:id="rId16"/>
            </p:custDataLst>
          </p:nvPr>
        </p:nvGrpSpPr>
        <p:grpSpPr>
          <a:xfrm>
            <a:off x="722313" y="1765166"/>
            <a:ext cx="2218795" cy="1959610"/>
            <a:chOff x="6096001" y="3156304"/>
            <a:chExt cx="2218795" cy="1959610"/>
          </a:xfrm>
        </p:grpSpPr>
        <p:sp>
          <p:nvSpPr>
            <p:cNvPr id="40" name="文本框 39"/>
            <p:cNvSpPr txBox="1"/>
            <p:nvPr>
              <p:custDataLst>
                <p:tags r:id="rId17"/>
              </p:custDataLst>
            </p:nvPr>
          </p:nvSpPr>
          <p:spPr>
            <a:xfrm>
              <a:off x="6096001" y="3732249"/>
              <a:ext cx="2218690" cy="138366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Причины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Ранний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доступ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к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гаджетам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отсутствие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контроля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Симптомы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Нездоровое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питание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агрессия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задержка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развития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Активности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Игры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видео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18"/>
              </p:custDataLst>
            </p:nvPr>
          </p:nvSpPr>
          <p:spPr>
            <a:xfrm>
              <a:off x="6380220" y="3156304"/>
              <a:ext cx="193457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altLang="en-US" sz="2400" dirty="0"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latin typeface="Kinetika Ultra" panose="00000900000000000000" charset="0"/>
                  <a:cs typeface="Kinetika Ultra" panose="00000900000000000000" charset="0"/>
                </a:rPr>
                <a:t>Дети</a:t>
              </a:r>
              <a:endParaRPr kumimoji="0" lang="ru-RU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19"/>
            </p:custDataLst>
          </p:nvPr>
        </p:nvGrpSpPr>
        <p:grpSpPr>
          <a:xfrm>
            <a:off x="3629497" y="1559675"/>
            <a:ext cx="2246630" cy="1704975"/>
            <a:chOff x="6095366" y="3131539"/>
            <a:chExt cx="2246630" cy="1704975"/>
          </a:xfrm>
        </p:grpSpPr>
        <p:sp>
          <p:nvSpPr>
            <p:cNvPr id="43" name="文本框 42"/>
            <p:cNvSpPr txBox="1"/>
            <p:nvPr>
              <p:custDataLst>
                <p:tags r:id="rId20"/>
              </p:custDataLst>
            </p:nvPr>
          </p:nvSpPr>
          <p:spPr>
            <a:xfrm>
              <a:off x="6096001" y="3637634"/>
              <a:ext cx="2245995" cy="119888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Причины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Гормоны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социальное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давление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ru-RU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СДВГ</a:t>
              </a:r>
              <a:endPara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Симптомы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Депрессия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снижение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успеваемости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Активности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Соцсети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игры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21"/>
              </p:custDataLst>
            </p:nvPr>
          </p:nvSpPr>
          <p:spPr>
            <a:xfrm>
              <a:off x="6095366" y="3131539"/>
              <a:ext cx="213804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Подростки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22"/>
            </p:custDataLst>
          </p:nvPr>
        </p:nvGrpSpPr>
        <p:grpSpPr>
          <a:xfrm>
            <a:off x="6530457" y="959986"/>
            <a:ext cx="2101811" cy="1876046"/>
            <a:chOff x="6096001" y="3189324"/>
            <a:chExt cx="2101811" cy="1876046"/>
          </a:xfrm>
        </p:grpSpPr>
        <p:sp>
          <p:nvSpPr>
            <p:cNvPr id="46" name="文本框 45"/>
            <p:cNvSpPr txBox="1"/>
            <p:nvPr>
              <p:custDataLst>
                <p:tags r:id="rId23"/>
              </p:custDataLst>
            </p:nvPr>
          </p:nvSpPr>
          <p:spPr>
            <a:xfrm>
              <a:off x="6096001" y="3681705"/>
              <a:ext cx="2072195" cy="1383665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Причины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Импульсивность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финансовый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стресс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Симптомы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Депрессия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низкий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самоконтроль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Активности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Соцсети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шопинг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RPG</a:t>
              </a:r>
              <a:endPara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24"/>
              </p:custDataLst>
            </p:nvPr>
          </p:nvSpPr>
          <p:spPr>
            <a:xfrm>
              <a:off x="6263236" y="3189324"/>
              <a:ext cx="193457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altLang="en-US" sz="2400" dirty="0"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latin typeface="Kinetika Ultra" panose="00000900000000000000" charset="0"/>
                  <a:cs typeface="Kinetika Ultra" panose="00000900000000000000" charset="0"/>
                </a:rPr>
                <a:t>Молодые</a:t>
              </a:r>
              <a:endParaRPr kumimoji="0" lang="ru-RU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25"/>
            </p:custDataLst>
          </p:nvPr>
        </p:nvGrpSpPr>
        <p:grpSpPr>
          <a:xfrm>
            <a:off x="9436641" y="857751"/>
            <a:ext cx="2377440" cy="1692275"/>
            <a:chOff x="6096001" y="3379189"/>
            <a:chExt cx="2377440" cy="1692275"/>
          </a:xfrm>
        </p:grpSpPr>
        <p:sp>
          <p:nvSpPr>
            <p:cNvPr id="49" name="文本框 48"/>
            <p:cNvSpPr txBox="1"/>
            <p:nvPr>
              <p:custDataLst>
                <p:tags r:id="rId26"/>
              </p:custDataLst>
            </p:nvPr>
          </p:nvSpPr>
          <p:spPr>
            <a:xfrm>
              <a:off x="6096001" y="3872584"/>
              <a:ext cx="2377440" cy="119888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Причины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Стресс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от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работы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семейные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конфликты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Симптомы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Выгорание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снижение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продуктивности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Активности</a:t>
              </a:r>
              <a: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:</a:t>
              </a:r>
              <a:br>
                <a:rPr lang="en-US" altLang="ru-RU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</a:b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Стриминг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,</a:t>
              </a:r>
              <a:r>
                <a:rPr lang="ru-RU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азартные</a:t>
              </a:r>
              <a:r>
                <a:rPr lang="en-US" altLang="ru-R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 </a:t>
              </a:r>
              <a:r>
                <a:rPr lang="en-US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roy" panose="00000400000000000000" charset="0"/>
                  <a:ea typeface="Gilroy" panose="00000400000000000000" charset="0"/>
                </a:rPr>
                <a:t>игры</a:t>
              </a:r>
              <a:endPara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27"/>
              </p:custDataLst>
            </p:nvPr>
          </p:nvSpPr>
          <p:spPr>
            <a:xfrm>
              <a:off x="6241416" y="3379189"/>
              <a:ext cx="221996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Взрослые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endParaRPr>
            </a:p>
          </p:txBody>
        </p:sp>
      </p:grpSp>
      <p:sp>
        <p:nvSpPr>
          <p:cNvPr id="57" name="任意多边形: 形状 56"/>
          <p:cNvSpPr/>
          <p:nvPr>
            <p:custDataLst>
              <p:tags r:id="rId28"/>
            </p:custDataLst>
          </p:nvPr>
        </p:nvSpPr>
        <p:spPr>
          <a:xfrm>
            <a:off x="1704975" y="2251710"/>
            <a:ext cx="8782050" cy="1594485"/>
          </a:xfrm>
          <a:custGeom>
            <a:avLst/>
            <a:gdLst>
              <a:gd name="connsiteX0" fmla="*/ 0 w 8877300"/>
              <a:gd name="connsiteY0" fmla="*/ 1238250 h 1238250"/>
              <a:gd name="connsiteX1" fmla="*/ 8877300 w 8877300"/>
              <a:gd name="connsiteY1" fmla="*/ 0 h 1238250"/>
              <a:gd name="connsiteX0-1" fmla="*/ 0 w 8877300"/>
              <a:gd name="connsiteY0-2" fmla="*/ 1238250 h 1245972"/>
              <a:gd name="connsiteX1-3" fmla="*/ 8877300 w 8877300"/>
              <a:gd name="connsiteY1-4" fmla="*/ 0 h 1245972"/>
              <a:gd name="connsiteX0-5" fmla="*/ 0 w 8877300"/>
              <a:gd name="connsiteY0-6" fmla="*/ 1238250 h 1248793"/>
              <a:gd name="connsiteX1-7" fmla="*/ 8877300 w 8877300"/>
              <a:gd name="connsiteY1-8" fmla="*/ 0 h 1248793"/>
              <a:gd name="connsiteX0-9" fmla="*/ 0 w 8877300"/>
              <a:gd name="connsiteY0-10" fmla="*/ 1238250 h 1238286"/>
              <a:gd name="connsiteX1-11" fmla="*/ 8877300 w 8877300"/>
              <a:gd name="connsiteY1-12" fmla="*/ 0 h 1238286"/>
              <a:gd name="connsiteX0-13" fmla="*/ 0 w 8877300"/>
              <a:gd name="connsiteY0-14" fmla="*/ 1238250 h 1238296"/>
              <a:gd name="connsiteX1-15" fmla="*/ 8877300 w 8877300"/>
              <a:gd name="connsiteY1-16" fmla="*/ 0 h 1238296"/>
              <a:gd name="connsiteX0-17" fmla="*/ 0 w 8877300"/>
              <a:gd name="connsiteY0-18" fmla="*/ 1238250 h 1238289"/>
              <a:gd name="connsiteX1-19" fmla="*/ 8877300 w 8877300"/>
              <a:gd name="connsiteY1-20" fmla="*/ 0 h 1238289"/>
              <a:gd name="connsiteX0-21" fmla="*/ 0 w 8877300"/>
              <a:gd name="connsiteY0-22" fmla="*/ 1238250 h 1238285"/>
              <a:gd name="connsiteX1-23" fmla="*/ 8877300 w 8877300"/>
              <a:gd name="connsiteY1-24" fmla="*/ 0 h 1238285"/>
              <a:gd name="connsiteX0-25" fmla="*/ 0 w 8782050"/>
              <a:gd name="connsiteY0-26" fmla="*/ 1219200 h 1219236"/>
              <a:gd name="connsiteX1-27" fmla="*/ 8782050 w 8782050"/>
              <a:gd name="connsiteY1-28" fmla="*/ 0 h 1219236"/>
              <a:gd name="connsiteX0-29" fmla="*/ 0 w 8782050"/>
              <a:gd name="connsiteY0-30" fmla="*/ 1276350 h 1276383"/>
              <a:gd name="connsiteX1-31" fmla="*/ 8782050 w 8782050"/>
              <a:gd name="connsiteY1-32" fmla="*/ 0 h 1276383"/>
              <a:gd name="connsiteX0-33" fmla="*/ 0 w 8782050"/>
              <a:gd name="connsiteY0-34" fmla="*/ 1276350 h 1276350"/>
              <a:gd name="connsiteX1-35" fmla="*/ 8782050 w 8782050"/>
              <a:gd name="connsiteY1-36" fmla="*/ 0 h 1276350"/>
              <a:gd name="connsiteX0-37" fmla="*/ 0 w 8782050"/>
              <a:gd name="connsiteY0-38" fmla="*/ 1276350 h 1276350"/>
              <a:gd name="connsiteX1-39" fmla="*/ 8782050 w 8782050"/>
              <a:gd name="connsiteY1-40" fmla="*/ 0 h 1276350"/>
              <a:gd name="connsiteX0-41" fmla="*/ 0 w 8782050"/>
              <a:gd name="connsiteY0-42" fmla="*/ 1276350 h 1276350"/>
              <a:gd name="connsiteX1-43" fmla="*/ 8782050 w 8782050"/>
              <a:gd name="connsiteY1-44" fmla="*/ 0 h 1276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782050" h="1276350">
                <a:moveTo>
                  <a:pt x="0" y="1276350"/>
                </a:moveTo>
                <a:cubicBezTo>
                  <a:pt x="3340100" y="1168400"/>
                  <a:pt x="6756400" y="76200"/>
                  <a:pt x="8782050" y="0"/>
                </a:cubicBezTo>
              </a:path>
            </a:pathLst>
          </a:custGeom>
          <a:noFill/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>
            <p:custDataLst>
              <p:tags r:id="rId29"/>
            </p:custDataLst>
          </p:nvPr>
        </p:nvGrpSpPr>
        <p:grpSpPr>
          <a:xfrm>
            <a:off x="1656398" y="3735704"/>
            <a:ext cx="196851" cy="196851"/>
            <a:chOff x="1606550" y="3505199"/>
            <a:chExt cx="196851" cy="196851"/>
          </a:xfrm>
        </p:grpSpPr>
        <p:sp>
          <p:nvSpPr>
            <p:cNvPr id="59" name="椭圆 58"/>
            <p:cNvSpPr/>
            <p:nvPr>
              <p:custDataLst>
                <p:tags r:id="rId30"/>
              </p:custDataLst>
            </p:nvPr>
          </p:nvSpPr>
          <p:spPr>
            <a:xfrm>
              <a:off x="1606550" y="3505199"/>
              <a:ext cx="196851" cy="196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>
              <p:custDataLst>
                <p:tags r:id="rId31"/>
              </p:custDataLst>
            </p:nvPr>
          </p:nvSpPr>
          <p:spPr>
            <a:xfrm>
              <a:off x="1649413" y="3548062"/>
              <a:ext cx="111125" cy="111125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>
            <p:custDataLst>
              <p:tags r:id="rId32"/>
            </p:custDataLst>
          </p:nvPr>
        </p:nvGrpSpPr>
        <p:grpSpPr>
          <a:xfrm>
            <a:off x="4561946" y="3369447"/>
            <a:ext cx="196851" cy="196851"/>
            <a:chOff x="1606550" y="3505199"/>
            <a:chExt cx="196851" cy="196851"/>
          </a:xfrm>
        </p:grpSpPr>
        <p:sp>
          <p:nvSpPr>
            <p:cNvPr id="62" name="椭圆 61"/>
            <p:cNvSpPr/>
            <p:nvPr>
              <p:custDataLst>
                <p:tags r:id="rId33"/>
              </p:custDataLst>
            </p:nvPr>
          </p:nvSpPr>
          <p:spPr>
            <a:xfrm>
              <a:off x="1606550" y="3505199"/>
              <a:ext cx="196851" cy="196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>
              <p:custDataLst>
                <p:tags r:id="rId34"/>
              </p:custDataLst>
            </p:nvPr>
          </p:nvSpPr>
          <p:spPr>
            <a:xfrm>
              <a:off x="1649413" y="3548062"/>
              <a:ext cx="111125" cy="111125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>
            <p:custDataLst>
              <p:tags r:id="rId35"/>
            </p:custDataLst>
          </p:nvPr>
        </p:nvGrpSpPr>
        <p:grpSpPr>
          <a:xfrm>
            <a:off x="7583699" y="2668724"/>
            <a:ext cx="196851" cy="196851"/>
            <a:chOff x="1606550" y="3505199"/>
            <a:chExt cx="196851" cy="196851"/>
          </a:xfrm>
        </p:grpSpPr>
        <p:sp>
          <p:nvSpPr>
            <p:cNvPr id="65" name="椭圆 64"/>
            <p:cNvSpPr/>
            <p:nvPr>
              <p:custDataLst>
                <p:tags r:id="rId36"/>
              </p:custDataLst>
            </p:nvPr>
          </p:nvSpPr>
          <p:spPr>
            <a:xfrm>
              <a:off x="1606550" y="3505199"/>
              <a:ext cx="196851" cy="196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>
              <p:custDataLst>
                <p:tags r:id="rId37"/>
              </p:custDataLst>
            </p:nvPr>
          </p:nvSpPr>
          <p:spPr>
            <a:xfrm>
              <a:off x="1649413" y="3548062"/>
              <a:ext cx="111125" cy="111125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>
            <p:custDataLst>
              <p:tags r:id="rId38"/>
            </p:custDataLst>
          </p:nvPr>
        </p:nvGrpSpPr>
        <p:grpSpPr>
          <a:xfrm>
            <a:off x="10374313" y="2149929"/>
            <a:ext cx="196851" cy="196851"/>
            <a:chOff x="1606550" y="3505199"/>
            <a:chExt cx="196851" cy="196851"/>
          </a:xfrm>
        </p:grpSpPr>
        <p:sp>
          <p:nvSpPr>
            <p:cNvPr id="68" name="椭圆 67"/>
            <p:cNvSpPr/>
            <p:nvPr>
              <p:custDataLst>
                <p:tags r:id="rId39"/>
              </p:custDataLst>
            </p:nvPr>
          </p:nvSpPr>
          <p:spPr>
            <a:xfrm>
              <a:off x="1606550" y="3505199"/>
              <a:ext cx="196851" cy="196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>
              <p:custDataLst>
                <p:tags r:id="rId40"/>
              </p:custDataLst>
            </p:nvPr>
          </p:nvSpPr>
          <p:spPr>
            <a:xfrm>
              <a:off x="1649413" y="3548062"/>
              <a:ext cx="111125" cy="111125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>
            <p:custDataLst>
              <p:tags r:id="rId41"/>
            </p:custDataLst>
          </p:nvPr>
        </p:nvGrpSpPr>
        <p:grpSpPr>
          <a:xfrm>
            <a:off x="4392852" y="3595678"/>
            <a:ext cx="535038" cy="535038"/>
            <a:chOff x="1486669" y="3919528"/>
            <a:chExt cx="535038" cy="535038"/>
          </a:xfrm>
        </p:grpSpPr>
        <p:sp>
          <p:nvSpPr>
            <p:cNvPr id="78" name="椭圆 77"/>
            <p:cNvSpPr/>
            <p:nvPr>
              <p:custDataLst>
                <p:tags r:id="rId42"/>
              </p:custDataLst>
            </p:nvPr>
          </p:nvSpPr>
          <p:spPr>
            <a:xfrm>
              <a:off x="1486669" y="3919528"/>
              <a:ext cx="535038" cy="5350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9" name="图片 78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 rotWithShape="1">
            <a:blip r:embed="rId44" cstate="email"/>
            <a:srcRect/>
            <a:stretch>
              <a:fillRect/>
            </a:stretch>
          </p:blipFill>
          <p:spPr>
            <a:xfrm flipH="1">
              <a:off x="1486669" y="3974866"/>
              <a:ext cx="535038" cy="479700"/>
            </a:xfrm>
            <a:custGeom>
              <a:avLst/>
              <a:gdLst>
                <a:gd name="connsiteX0" fmla="*/ 428788 w 535038"/>
                <a:gd name="connsiteY0" fmla="*/ 0 h 479700"/>
                <a:gd name="connsiteX1" fmla="*/ 106251 w 535038"/>
                <a:gd name="connsiteY1" fmla="*/ 0 h 479700"/>
                <a:gd name="connsiteX2" fmla="*/ 78354 w 535038"/>
                <a:gd name="connsiteY2" fmla="*/ 23017 h 479700"/>
                <a:gd name="connsiteX3" fmla="*/ 0 w 535038"/>
                <a:gd name="connsiteY3" fmla="*/ 212181 h 479700"/>
                <a:gd name="connsiteX4" fmla="*/ 267519 w 535038"/>
                <a:gd name="connsiteY4" fmla="*/ 479700 h 479700"/>
                <a:gd name="connsiteX5" fmla="*/ 535038 w 535038"/>
                <a:gd name="connsiteY5" fmla="*/ 212181 h 479700"/>
                <a:gd name="connsiteX6" fmla="*/ 456684 w 535038"/>
                <a:gd name="connsiteY6" fmla="*/ 23017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038" h="479700">
                  <a:moveTo>
                    <a:pt x="428788" y="0"/>
                  </a:moveTo>
                  <a:lnTo>
                    <a:pt x="106251" y="0"/>
                  </a:lnTo>
                  <a:lnTo>
                    <a:pt x="78354" y="23017"/>
                  </a:lnTo>
                  <a:cubicBezTo>
                    <a:pt x="29943" y="71428"/>
                    <a:pt x="0" y="138308"/>
                    <a:pt x="0" y="212181"/>
                  </a:cubicBezTo>
                  <a:cubicBezTo>
                    <a:pt x="0" y="359928"/>
                    <a:pt x="119772" y="479700"/>
                    <a:pt x="267519" y="479700"/>
                  </a:cubicBezTo>
                  <a:cubicBezTo>
                    <a:pt x="415266" y="479700"/>
                    <a:pt x="535038" y="359928"/>
                    <a:pt x="535038" y="212181"/>
                  </a:cubicBezTo>
                  <a:cubicBezTo>
                    <a:pt x="535038" y="138308"/>
                    <a:pt x="505095" y="71428"/>
                    <a:pt x="456684" y="23017"/>
                  </a:cubicBezTo>
                  <a:close/>
                </a:path>
              </a:pathLst>
            </a:custGeom>
          </p:spPr>
        </p:pic>
      </p:grpSp>
      <p:grpSp>
        <p:nvGrpSpPr>
          <p:cNvPr id="76" name="组合 75"/>
          <p:cNvGrpSpPr/>
          <p:nvPr>
            <p:custDataLst>
              <p:tags r:id="rId45"/>
            </p:custDataLst>
          </p:nvPr>
        </p:nvGrpSpPr>
        <p:grpSpPr>
          <a:xfrm>
            <a:off x="1486669" y="3919528"/>
            <a:ext cx="535038" cy="535038"/>
            <a:chOff x="1486669" y="3919528"/>
            <a:chExt cx="535038" cy="535038"/>
          </a:xfrm>
        </p:grpSpPr>
        <p:sp>
          <p:nvSpPr>
            <p:cNvPr id="55" name="椭圆 54"/>
            <p:cNvSpPr/>
            <p:nvPr>
              <p:custDataLst>
                <p:tags r:id="rId46"/>
              </p:custDataLst>
            </p:nvPr>
          </p:nvSpPr>
          <p:spPr>
            <a:xfrm>
              <a:off x="1486669" y="3919528"/>
              <a:ext cx="535038" cy="5350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5" name="图片 74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 rotWithShape="1">
            <a:blip r:embed="rId44" cstate="email"/>
            <a:srcRect/>
            <a:stretch>
              <a:fillRect/>
            </a:stretch>
          </p:blipFill>
          <p:spPr>
            <a:xfrm flipH="1">
              <a:off x="1486669" y="3974866"/>
              <a:ext cx="535038" cy="479700"/>
            </a:xfrm>
            <a:custGeom>
              <a:avLst/>
              <a:gdLst>
                <a:gd name="connsiteX0" fmla="*/ 428788 w 535038"/>
                <a:gd name="connsiteY0" fmla="*/ 0 h 479700"/>
                <a:gd name="connsiteX1" fmla="*/ 106251 w 535038"/>
                <a:gd name="connsiteY1" fmla="*/ 0 h 479700"/>
                <a:gd name="connsiteX2" fmla="*/ 78354 w 535038"/>
                <a:gd name="connsiteY2" fmla="*/ 23017 h 479700"/>
                <a:gd name="connsiteX3" fmla="*/ 0 w 535038"/>
                <a:gd name="connsiteY3" fmla="*/ 212181 h 479700"/>
                <a:gd name="connsiteX4" fmla="*/ 267519 w 535038"/>
                <a:gd name="connsiteY4" fmla="*/ 479700 h 479700"/>
                <a:gd name="connsiteX5" fmla="*/ 535038 w 535038"/>
                <a:gd name="connsiteY5" fmla="*/ 212181 h 479700"/>
                <a:gd name="connsiteX6" fmla="*/ 456684 w 535038"/>
                <a:gd name="connsiteY6" fmla="*/ 23017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038" h="479700">
                  <a:moveTo>
                    <a:pt x="428788" y="0"/>
                  </a:moveTo>
                  <a:lnTo>
                    <a:pt x="106251" y="0"/>
                  </a:lnTo>
                  <a:lnTo>
                    <a:pt x="78354" y="23017"/>
                  </a:lnTo>
                  <a:cubicBezTo>
                    <a:pt x="29943" y="71428"/>
                    <a:pt x="0" y="138308"/>
                    <a:pt x="0" y="212181"/>
                  </a:cubicBezTo>
                  <a:cubicBezTo>
                    <a:pt x="0" y="359928"/>
                    <a:pt x="119772" y="479700"/>
                    <a:pt x="267519" y="479700"/>
                  </a:cubicBezTo>
                  <a:cubicBezTo>
                    <a:pt x="415266" y="479700"/>
                    <a:pt x="535038" y="359928"/>
                    <a:pt x="535038" y="212181"/>
                  </a:cubicBezTo>
                  <a:cubicBezTo>
                    <a:pt x="535038" y="138308"/>
                    <a:pt x="505095" y="71428"/>
                    <a:pt x="456684" y="23017"/>
                  </a:cubicBezTo>
                  <a:close/>
                </a:path>
              </a:pathLst>
            </a:custGeom>
          </p:spPr>
        </p:pic>
      </p:grpSp>
      <p:grpSp>
        <p:nvGrpSpPr>
          <p:cNvPr id="80" name="组合 79"/>
          <p:cNvGrpSpPr/>
          <p:nvPr>
            <p:custDataLst>
              <p:tags r:id="rId48"/>
            </p:custDataLst>
          </p:nvPr>
        </p:nvGrpSpPr>
        <p:grpSpPr>
          <a:xfrm>
            <a:off x="7299035" y="3123238"/>
            <a:ext cx="535038" cy="535038"/>
            <a:chOff x="1486669" y="3919528"/>
            <a:chExt cx="535038" cy="535038"/>
          </a:xfrm>
        </p:grpSpPr>
        <p:sp>
          <p:nvSpPr>
            <p:cNvPr id="81" name="椭圆 80"/>
            <p:cNvSpPr/>
            <p:nvPr>
              <p:custDataLst>
                <p:tags r:id="rId49"/>
              </p:custDataLst>
            </p:nvPr>
          </p:nvSpPr>
          <p:spPr>
            <a:xfrm>
              <a:off x="1486669" y="3919528"/>
              <a:ext cx="535038" cy="5350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2" name="图片 81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 rotWithShape="1">
            <a:blip r:embed="rId44" cstate="email"/>
            <a:srcRect/>
            <a:stretch>
              <a:fillRect/>
            </a:stretch>
          </p:blipFill>
          <p:spPr>
            <a:xfrm flipH="1">
              <a:off x="1486669" y="3974866"/>
              <a:ext cx="535038" cy="479700"/>
            </a:xfrm>
            <a:custGeom>
              <a:avLst/>
              <a:gdLst>
                <a:gd name="connsiteX0" fmla="*/ 428788 w 535038"/>
                <a:gd name="connsiteY0" fmla="*/ 0 h 479700"/>
                <a:gd name="connsiteX1" fmla="*/ 106251 w 535038"/>
                <a:gd name="connsiteY1" fmla="*/ 0 h 479700"/>
                <a:gd name="connsiteX2" fmla="*/ 78354 w 535038"/>
                <a:gd name="connsiteY2" fmla="*/ 23017 h 479700"/>
                <a:gd name="connsiteX3" fmla="*/ 0 w 535038"/>
                <a:gd name="connsiteY3" fmla="*/ 212181 h 479700"/>
                <a:gd name="connsiteX4" fmla="*/ 267519 w 535038"/>
                <a:gd name="connsiteY4" fmla="*/ 479700 h 479700"/>
                <a:gd name="connsiteX5" fmla="*/ 535038 w 535038"/>
                <a:gd name="connsiteY5" fmla="*/ 212181 h 479700"/>
                <a:gd name="connsiteX6" fmla="*/ 456684 w 535038"/>
                <a:gd name="connsiteY6" fmla="*/ 23017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038" h="479700">
                  <a:moveTo>
                    <a:pt x="428788" y="0"/>
                  </a:moveTo>
                  <a:lnTo>
                    <a:pt x="106251" y="0"/>
                  </a:lnTo>
                  <a:lnTo>
                    <a:pt x="78354" y="23017"/>
                  </a:lnTo>
                  <a:cubicBezTo>
                    <a:pt x="29943" y="71428"/>
                    <a:pt x="0" y="138308"/>
                    <a:pt x="0" y="212181"/>
                  </a:cubicBezTo>
                  <a:cubicBezTo>
                    <a:pt x="0" y="359928"/>
                    <a:pt x="119772" y="479700"/>
                    <a:pt x="267519" y="479700"/>
                  </a:cubicBezTo>
                  <a:cubicBezTo>
                    <a:pt x="415266" y="479700"/>
                    <a:pt x="535038" y="359928"/>
                    <a:pt x="535038" y="212181"/>
                  </a:cubicBezTo>
                  <a:cubicBezTo>
                    <a:pt x="535038" y="138308"/>
                    <a:pt x="505095" y="71428"/>
                    <a:pt x="456684" y="23017"/>
                  </a:cubicBezTo>
                  <a:close/>
                </a:path>
              </a:pathLst>
            </a:custGeom>
          </p:spPr>
        </p:pic>
      </p:grpSp>
      <p:grpSp>
        <p:nvGrpSpPr>
          <p:cNvPr id="83" name="组合 82"/>
          <p:cNvGrpSpPr/>
          <p:nvPr>
            <p:custDataLst>
              <p:tags r:id="rId51"/>
            </p:custDataLst>
          </p:nvPr>
        </p:nvGrpSpPr>
        <p:grpSpPr>
          <a:xfrm>
            <a:off x="10205219" y="2751763"/>
            <a:ext cx="535038" cy="535038"/>
            <a:chOff x="1486669" y="3919528"/>
            <a:chExt cx="535038" cy="535038"/>
          </a:xfrm>
        </p:grpSpPr>
        <p:sp>
          <p:nvSpPr>
            <p:cNvPr id="84" name="椭圆 83"/>
            <p:cNvSpPr/>
            <p:nvPr>
              <p:custDataLst>
                <p:tags r:id="rId52"/>
              </p:custDataLst>
            </p:nvPr>
          </p:nvSpPr>
          <p:spPr>
            <a:xfrm>
              <a:off x="1486669" y="3919528"/>
              <a:ext cx="535038" cy="5350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5" name="图片 84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 rotWithShape="1">
            <a:blip r:embed="rId44" cstate="email"/>
            <a:srcRect/>
            <a:stretch>
              <a:fillRect/>
            </a:stretch>
          </p:blipFill>
          <p:spPr>
            <a:xfrm flipH="1">
              <a:off x="1486669" y="3974866"/>
              <a:ext cx="535038" cy="479700"/>
            </a:xfrm>
            <a:custGeom>
              <a:avLst/>
              <a:gdLst>
                <a:gd name="connsiteX0" fmla="*/ 428788 w 535038"/>
                <a:gd name="connsiteY0" fmla="*/ 0 h 479700"/>
                <a:gd name="connsiteX1" fmla="*/ 106251 w 535038"/>
                <a:gd name="connsiteY1" fmla="*/ 0 h 479700"/>
                <a:gd name="connsiteX2" fmla="*/ 78354 w 535038"/>
                <a:gd name="connsiteY2" fmla="*/ 23017 h 479700"/>
                <a:gd name="connsiteX3" fmla="*/ 0 w 535038"/>
                <a:gd name="connsiteY3" fmla="*/ 212181 h 479700"/>
                <a:gd name="connsiteX4" fmla="*/ 267519 w 535038"/>
                <a:gd name="connsiteY4" fmla="*/ 479700 h 479700"/>
                <a:gd name="connsiteX5" fmla="*/ 535038 w 535038"/>
                <a:gd name="connsiteY5" fmla="*/ 212181 h 479700"/>
                <a:gd name="connsiteX6" fmla="*/ 456684 w 535038"/>
                <a:gd name="connsiteY6" fmla="*/ 23017 h 4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038" h="479700">
                  <a:moveTo>
                    <a:pt x="428788" y="0"/>
                  </a:moveTo>
                  <a:lnTo>
                    <a:pt x="106251" y="0"/>
                  </a:lnTo>
                  <a:lnTo>
                    <a:pt x="78354" y="23017"/>
                  </a:lnTo>
                  <a:cubicBezTo>
                    <a:pt x="29943" y="71428"/>
                    <a:pt x="0" y="138308"/>
                    <a:pt x="0" y="212181"/>
                  </a:cubicBezTo>
                  <a:cubicBezTo>
                    <a:pt x="0" y="359928"/>
                    <a:pt x="119772" y="479700"/>
                    <a:pt x="267519" y="479700"/>
                  </a:cubicBezTo>
                  <a:cubicBezTo>
                    <a:pt x="415266" y="479700"/>
                    <a:pt x="535038" y="359928"/>
                    <a:pt x="535038" y="212181"/>
                  </a:cubicBezTo>
                  <a:cubicBezTo>
                    <a:pt x="535038" y="138308"/>
                    <a:pt x="505095" y="71428"/>
                    <a:pt x="456684" y="23017"/>
                  </a:cubicBezTo>
                  <a:close/>
                </a:path>
              </a:pathLst>
            </a:custGeom>
          </p:spPr>
        </p:pic>
      </p:grp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54"/>
            </p:custDataLst>
          </p:nvPr>
        </p:nvSpPr>
        <p:spPr>
          <a:xfrm>
            <a:off x="1085850" y="4751668"/>
            <a:ext cx="1365249" cy="342057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1020" y="485775"/>
            <a:ext cx="1127315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Распространенность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интернет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зависимости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3576" y="2751"/>
            <a:ext cx="12199153" cy="685249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8" name="图片 17" descr="桌子上放着笔记本电脑和键盘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" t="60238" r="-125" b="10848"/>
          <a:stretch>
            <a:fillRect/>
          </a:stretch>
        </p:blipFill>
        <p:spPr>
          <a:xfrm flipH="1">
            <a:off x="5654496" y="1380077"/>
            <a:ext cx="5903912" cy="1138052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24" name="矩形: 圆角 23"/>
          <p:cNvSpPr/>
          <p:nvPr>
            <p:custDataLst>
              <p:tags r:id="rId4"/>
            </p:custDataLst>
          </p:nvPr>
        </p:nvSpPr>
        <p:spPr>
          <a:xfrm>
            <a:off x="2550160" y="4673600"/>
            <a:ext cx="5820410" cy="6203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3888" y="1380560"/>
            <a:ext cx="3639698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Влияние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интернет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зависимости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13" name="矩形: 圆角 12"/>
          <p:cNvSpPr/>
          <p:nvPr>
            <p:custDataLst>
              <p:tags r:id="rId5"/>
            </p:custDataLst>
          </p:nvPr>
        </p:nvSpPr>
        <p:spPr>
          <a:xfrm>
            <a:off x="1638299" y="2988589"/>
            <a:ext cx="2952751" cy="5270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2499323" y="3062240"/>
            <a:ext cx="2046514" cy="395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zh-CN" sz="1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ЗАВИСИМОСТЬ</a:t>
            </a:r>
            <a:endParaRPr lang="ru-RU" altLang="zh-CN" sz="18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cxnSp>
        <p:nvCxnSpPr>
          <p:cNvPr id="28" name="直接箭头连接符 27"/>
          <p:cNvCxnSpPr/>
          <p:nvPr>
            <p:custDataLst>
              <p:tags r:id="rId7"/>
            </p:custDataLst>
          </p:nvPr>
        </p:nvCxnSpPr>
        <p:spPr>
          <a:xfrm>
            <a:off x="4743450" y="3257550"/>
            <a:ext cx="7239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>
            <p:custDataLst>
              <p:tags r:id="rId8"/>
            </p:custDataLst>
          </p:nvPr>
        </p:nvCxnSpPr>
        <p:spPr>
          <a:xfrm>
            <a:off x="7612380" y="3252132"/>
            <a:ext cx="135699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>
            <p:custDataLst>
              <p:tags r:id="rId9"/>
            </p:custDataLst>
          </p:nvPr>
        </p:nvSpPr>
        <p:spPr>
          <a:xfrm>
            <a:off x="5664884" y="3014914"/>
            <a:ext cx="474436" cy="47443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10"/>
            </p:custDataLst>
          </p:nvPr>
        </p:nvSpPr>
        <p:spPr>
          <a:xfrm>
            <a:off x="5652642" y="3052077"/>
            <a:ext cx="49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>
            <p:custDataLst>
              <p:tags r:id="rId11"/>
            </p:custDataLst>
          </p:nvPr>
        </p:nvSpPr>
        <p:spPr>
          <a:xfrm>
            <a:off x="6286511" y="3059651"/>
            <a:ext cx="158991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Депрессия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84" name="矩形: 圆角 83"/>
          <p:cNvSpPr/>
          <p:nvPr>
            <p:custDataLst>
              <p:tags r:id="rId12"/>
            </p:custDataLst>
          </p:nvPr>
        </p:nvSpPr>
        <p:spPr>
          <a:xfrm>
            <a:off x="9145588" y="2943225"/>
            <a:ext cx="2027237" cy="6202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13"/>
            </p:custDataLst>
          </p:nvPr>
        </p:nvSpPr>
        <p:spPr>
          <a:xfrm>
            <a:off x="9220884" y="3014914"/>
            <a:ext cx="474436" cy="47443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>
            <p:custDataLst>
              <p:tags r:id="rId14"/>
            </p:custDataLst>
          </p:nvPr>
        </p:nvSpPr>
        <p:spPr>
          <a:xfrm>
            <a:off x="9195942" y="3052077"/>
            <a:ext cx="52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>
            <p:custDataLst>
              <p:tags r:id="rId15"/>
            </p:custDataLst>
          </p:nvPr>
        </p:nvSpPr>
        <p:spPr>
          <a:xfrm>
            <a:off x="9829811" y="3059651"/>
            <a:ext cx="153724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Т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ревога</a:t>
            </a:r>
            <a:endParaRPr kumimoji="0" lang="ru-RU" altLang="en-US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9" name="椭圆 58"/>
          <p:cNvSpPr/>
          <p:nvPr>
            <p:custDataLst>
              <p:tags r:id="rId16"/>
            </p:custDataLst>
          </p:nvPr>
        </p:nvSpPr>
        <p:spPr>
          <a:xfrm>
            <a:off x="2618789" y="4744289"/>
            <a:ext cx="474436" cy="47443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>
            <p:custDataLst>
              <p:tags r:id="rId17"/>
            </p:custDataLst>
          </p:nvPr>
        </p:nvSpPr>
        <p:spPr>
          <a:xfrm>
            <a:off x="2592259" y="4781452"/>
            <a:ext cx="52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矩形 60"/>
          <p:cNvSpPr/>
          <p:nvPr>
            <p:custDataLst>
              <p:tags r:id="rId18"/>
            </p:custDataLst>
          </p:nvPr>
        </p:nvSpPr>
        <p:spPr>
          <a:xfrm>
            <a:off x="3067050" y="4789170"/>
            <a:ext cx="531558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Нарушения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питания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,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проблемы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с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сердцем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grpSp>
        <p:nvGrpSpPr>
          <p:cNvPr id="68" name="组合 67"/>
          <p:cNvGrpSpPr/>
          <p:nvPr>
            <p:custDataLst>
              <p:tags r:id="rId19"/>
            </p:custDataLst>
          </p:nvPr>
        </p:nvGrpSpPr>
        <p:grpSpPr>
          <a:xfrm>
            <a:off x="2566542" y="5595189"/>
            <a:ext cx="7262495" cy="474436"/>
            <a:chOff x="5652642" y="3014914"/>
            <a:chExt cx="7262495" cy="474436"/>
          </a:xfrm>
        </p:grpSpPr>
        <p:sp>
          <p:nvSpPr>
            <p:cNvPr id="69" name="椭圆 68"/>
            <p:cNvSpPr/>
            <p:nvPr>
              <p:custDataLst>
                <p:tags r:id="rId20"/>
              </p:custDataLst>
            </p:nvPr>
          </p:nvSpPr>
          <p:spPr>
            <a:xfrm>
              <a:off x="5678378" y="3014914"/>
              <a:ext cx="474436" cy="474436"/>
            </a:xfrm>
            <a:prstGeom prst="ellipse">
              <a:avLst/>
            </a:prstGeom>
            <a:gradFill flip="none" rotWithShape="1">
              <a:gsLst>
                <a:gs pos="0">
                  <a:srgbClr val="C6A380"/>
                </a:gs>
                <a:gs pos="100000">
                  <a:srgbClr val="B48557"/>
                </a:gs>
              </a:gsLst>
              <a:lin ang="0" scaled="1"/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>
              <p:custDataLst>
                <p:tags r:id="rId21"/>
              </p:custDataLst>
            </p:nvPr>
          </p:nvSpPr>
          <p:spPr>
            <a:xfrm>
              <a:off x="5652642" y="3052077"/>
              <a:ext cx="525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矩形 70"/>
            <p:cNvSpPr/>
            <p:nvPr>
              <p:custDataLst>
                <p:tags r:id="rId22"/>
              </p:custDataLst>
            </p:nvPr>
          </p:nvSpPr>
          <p:spPr>
            <a:xfrm>
              <a:off x="6286372" y="3059364"/>
              <a:ext cx="662876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Разрыв</a:t>
              </a:r>
              <a:r>
                <a:rPr kumimoji="0" lang="en-US" altLang="ru-RU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 </a:t>
              </a:r>
              <a:r>
                <a:rPr kumimoji="0" lang="en-US" altLang="en-US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связей</a:t>
              </a:r>
              <a:r>
                <a:rPr kumimoji="0" lang="en-US" altLang="ru-RU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, </a:t>
              </a:r>
              <a:r>
                <a:rPr kumimoji="0" lang="en-US" altLang="en-US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проблемы</a:t>
              </a:r>
              <a:r>
                <a:rPr kumimoji="0" lang="en-US" altLang="ru-RU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 </a:t>
              </a:r>
              <a:r>
                <a:rPr kumimoji="0" lang="en-US" altLang="en-US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в</a:t>
              </a:r>
              <a:r>
                <a:rPr kumimoji="0" lang="en-US" altLang="ru-RU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 </a:t>
              </a:r>
              <a:r>
                <a:rPr kumimoji="0" lang="en-US" altLang="en-US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C6A380"/>
                      </a:gs>
                      <a:gs pos="100000">
                        <a:srgbClr val="B48557"/>
                      </a:gs>
                    </a:gsLst>
                    <a:lin ang="0" scaled="1"/>
                  </a:gradFill>
                  <a:effectLst/>
                  <a:uLnTx/>
                  <a:uFillTx/>
                  <a:latin typeface="Kinetika Ultra" panose="00000900000000000000" charset="0"/>
                  <a:ea typeface="+mj-ea"/>
                  <a:cs typeface="Kinetika Ultra" panose="00000900000000000000" charset="0"/>
                </a:rPr>
                <a:t>карьере</a:t>
              </a:r>
              <a:endPara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endParaRPr>
            </a:p>
          </p:txBody>
        </p:sp>
      </p:grpSp>
      <p:sp>
        <p:nvSpPr>
          <p:cNvPr id="79" name="任意多边形: 形状 78"/>
          <p:cNvSpPr/>
          <p:nvPr>
            <p:custDataLst>
              <p:tags r:id="rId23"/>
            </p:custDataLst>
          </p:nvPr>
        </p:nvSpPr>
        <p:spPr>
          <a:xfrm>
            <a:off x="6156703" y="3722688"/>
            <a:ext cx="3300035" cy="716870"/>
          </a:xfrm>
          <a:custGeom>
            <a:avLst/>
            <a:gdLst>
              <a:gd name="connsiteX0" fmla="*/ 2992853 w 3300035"/>
              <a:gd name="connsiteY0" fmla="*/ 0 h 787189"/>
              <a:gd name="connsiteX1" fmla="*/ 2992853 w 3300035"/>
              <a:gd name="connsiteY1" fmla="*/ 70319 h 787189"/>
              <a:gd name="connsiteX2" fmla="*/ 3300035 w 3300035"/>
              <a:gd name="connsiteY2" fmla="*/ 70319 h 787189"/>
              <a:gd name="connsiteX3" fmla="*/ 3300035 w 3300035"/>
              <a:gd name="connsiteY3" fmla="*/ 658224 h 787189"/>
              <a:gd name="connsiteX4" fmla="*/ 3171070 w 3300035"/>
              <a:gd name="connsiteY4" fmla="*/ 787189 h 787189"/>
              <a:gd name="connsiteX5" fmla="*/ 0 w 3300035"/>
              <a:gd name="connsiteY5" fmla="*/ 787189 h 787189"/>
              <a:gd name="connsiteX0-1" fmla="*/ 2992853 w 3300035"/>
              <a:gd name="connsiteY0-2" fmla="*/ 0 h 787189"/>
              <a:gd name="connsiteX1-3" fmla="*/ 2992853 w 3300035"/>
              <a:gd name="connsiteY1-4" fmla="*/ 70319 h 787189"/>
              <a:gd name="connsiteX2-5" fmla="*/ 3300035 w 3300035"/>
              <a:gd name="connsiteY2-6" fmla="*/ 70319 h 787189"/>
              <a:gd name="connsiteX3-7" fmla="*/ 3300035 w 3300035"/>
              <a:gd name="connsiteY3-8" fmla="*/ 658224 h 787189"/>
              <a:gd name="connsiteX4-9" fmla="*/ 3171070 w 3300035"/>
              <a:gd name="connsiteY4-10" fmla="*/ 787189 h 787189"/>
              <a:gd name="connsiteX5-11" fmla="*/ 0 w 3300035"/>
              <a:gd name="connsiteY5-12" fmla="*/ 787189 h 787189"/>
              <a:gd name="connsiteX6" fmla="*/ 3084293 w 3300035"/>
              <a:gd name="connsiteY6" fmla="*/ 91440 h 787189"/>
              <a:gd name="connsiteX0-13" fmla="*/ 2992853 w 3300035"/>
              <a:gd name="connsiteY0-14" fmla="*/ 0 h 787189"/>
              <a:gd name="connsiteX1-15" fmla="*/ 2992853 w 3300035"/>
              <a:gd name="connsiteY1-16" fmla="*/ 70319 h 787189"/>
              <a:gd name="connsiteX2-17" fmla="*/ 3300035 w 3300035"/>
              <a:gd name="connsiteY2-18" fmla="*/ 70319 h 787189"/>
              <a:gd name="connsiteX3-19" fmla="*/ 3300035 w 3300035"/>
              <a:gd name="connsiteY3-20" fmla="*/ 658224 h 787189"/>
              <a:gd name="connsiteX4-21" fmla="*/ 3171070 w 3300035"/>
              <a:gd name="connsiteY4-22" fmla="*/ 787189 h 787189"/>
              <a:gd name="connsiteX5-23" fmla="*/ 0 w 3300035"/>
              <a:gd name="connsiteY5-24" fmla="*/ 787189 h 787189"/>
              <a:gd name="connsiteX0-25" fmla="*/ 2992853 w 3300035"/>
              <a:gd name="connsiteY0-26" fmla="*/ 0 h 716870"/>
              <a:gd name="connsiteX1-27" fmla="*/ 3300035 w 3300035"/>
              <a:gd name="connsiteY1-28" fmla="*/ 0 h 716870"/>
              <a:gd name="connsiteX2-29" fmla="*/ 3300035 w 3300035"/>
              <a:gd name="connsiteY2-30" fmla="*/ 587905 h 716870"/>
              <a:gd name="connsiteX3-31" fmla="*/ 3171070 w 3300035"/>
              <a:gd name="connsiteY3-32" fmla="*/ 716870 h 716870"/>
              <a:gd name="connsiteX4-33" fmla="*/ 0 w 3300035"/>
              <a:gd name="connsiteY4-34" fmla="*/ 716870 h 716870"/>
              <a:gd name="connsiteX0-35" fmla="*/ 3300035 w 3300035"/>
              <a:gd name="connsiteY0-36" fmla="*/ 0 h 716870"/>
              <a:gd name="connsiteX1-37" fmla="*/ 3300035 w 3300035"/>
              <a:gd name="connsiteY1-38" fmla="*/ 587905 h 716870"/>
              <a:gd name="connsiteX2-39" fmla="*/ 3171070 w 3300035"/>
              <a:gd name="connsiteY2-40" fmla="*/ 716870 h 716870"/>
              <a:gd name="connsiteX3-41" fmla="*/ 0 w 3300035"/>
              <a:gd name="connsiteY3-42" fmla="*/ 716870 h 716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00035" h="716870">
                <a:moveTo>
                  <a:pt x="3300035" y="0"/>
                </a:moveTo>
                <a:lnTo>
                  <a:pt x="3300035" y="587905"/>
                </a:lnTo>
                <a:cubicBezTo>
                  <a:pt x="3300035" y="659130"/>
                  <a:pt x="3242295" y="716870"/>
                  <a:pt x="3171070" y="716870"/>
                </a:cubicBezTo>
                <a:lnTo>
                  <a:pt x="0" y="716870"/>
                </a:lnTo>
              </a:path>
            </a:pathLst>
          </a:custGeom>
          <a:noFill/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: 形状 80"/>
          <p:cNvSpPr/>
          <p:nvPr>
            <p:custDataLst>
              <p:tags r:id="rId24"/>
            </p:custDataLst>
          </p:nvPr>
        </p:nvSpPr>
        <p:spPr>
          <a:xfrm flipH="1" flipV="1">
            <a:off x="3950335" y="4439920"/>
            <a:ext cx="5213350" cy="208280"/>
          </a:xfrm>
          <a:custGeom>
            <a:avLst/>
            <a:gdLst>
              <a:gd name="connsiteX0" fmla="*/ 3171070 w 3300035"/>
              <a:gd name="connsiteY0" fmla="*/ 419378 h 419378"/>
              <a:gd name="connsiteX1" fmla="*/ 0 w 3300035"/>
              <a:gd name="connsiteY1" fmla="*/ 419378 h 419378"/>
              <a:gd name="connsiteX2" fmla="*/ 1594455 w 3300035"/>
              <a:gd name="connsiteY2" fmla="*/ 0 h 419378"/>
              <a:gd name="connsiteX3" fmla="*/ 1594455 w 3300035"/>
              <a:gd name="connsiteY3" fmla="*/ 210978 h 419378"/>
              <a:gd name="connsiteX4" fmla="*/ 3300035 w 3300035"/>
              <a:gd name="connsiteY4" fmla="*/ 210978 h 419378"/>
              <a:gd name="connsiteX5" fmla="*/ 3300035 w 3300035"/>
              <a:gd name="connsiteY5" fmla="*/ 290413 h 419378"/>
              <a:gd name="connsiteX6" fmla="*/ 3171070 w 3300035"/>
              <a:gd name="connsiteY6" fmla="*/ 419378 h 419378"/>
              <a:gd name="connsiteX0-1" fmla="*/ 1594455 w 3300035"/>
              <a:gd name="connsiteY0-2" fmla="*/ 0 h 419378"/>
              <a:gd name="connsiteX1-3" fmla="*/ 1594455 w 3300035"/>
              <a:gd name="connsiteY1-4" fmla="*/ 210978 h 419378"/>
              <a:gd name="connsiteX2-5" fmla="*/ 3300035 w 3300035"/>
              <a:gd name="connsiteY2-6" fmla="*/ 210978 h 419378"/>
              <a:gd name="connsiteX3-7" fmla="*/ 3300035 w 3300035"/>
              <a:gd name="connsiteY3-8" fmla="*/ 290413 h 419378"/>
              <a:gd name="connsiteX4-9" fmla="*/ 3171070 w 3300035"/>
              <a:gd name="connsiteY4-10" fmla="*/ 419378 h 419378"/>
              <a:gd name="connsiteX5-11" fmla="*/ 0 w 3300035"/>
              <a:gd name="connsiteY5-12" fmla="*/ 419378 h 419378"/>
              <a:gd name="connsiteX6-13" fmla="*/ 1685895 w 3300035"/>
              <a:gd name="connsiteY6-14" fmla="*/ 91440 h 419378"/>
              <a:gd name="connsiteX0-15" fmla="*/ 1594455 w 3300035"/>
              <a:gd name="connsiteY0-16" fmla="*/ 0 h 419378"/>
              <a:gd name="connsiteX1-17" fmla="*/ 1594455 w 3300035"/>
              <a:gd name="connsiteY1-18" fmla="*/ 210978 h 419378"/>
              <a:gd name="connsiteX2-19" fmla="*/ 3300035 w 3300035"/>
              <a:gd name="connsiteY2-20" fmla="*/ 210978 h 419378"/>
              <a:gd name="connsiteX3-21" fmla="*/ 3300035 w 3300035"/>
              <a:gd name="connsiteY3-22" fmla="*/ 290413 h 419378"/>
              <a:gd name="connsiteX4-23" fmla="*/ 3171070 w 3300035"/>
              <a:gd name="connsiteY4-24" fmla="*/ 419378 h 419378"/>
              <a:gd name="connsiteX5-25" fmla="*/ 0 w 3300035"/>
              <a:gd name="connsiteY5-26" fmla="*/ 419378 h 419378"/>
              <a:gd name="connsiteX0-27" fmla="*/ 1594455 w 3300035"/>
              <a:gd name="connsiteY0-28" fmla="*/ 0 h 208400"/>
              <a:gd name="connsiteX1-29" fmla="*/ 3300035 w 3300035"/>
              <a:gd name="connsiteY1-30" fmla="*/ 0 h 208400"/>
              <a:gd name="connsiteX2-31" fmla="*/ 3300035 w 3300035"/>
              <a:gd name="connsiteY2-32" fmla="*/ 79435 h 208400"/>
              <a:gd name="connsiteX3-33" fmla="*/ 3171070 w 3300035"/>
              <a:gd name="connsiteY3-34" fmla="*/ 208400 h 208400"/>
              <a:gd name="connsiteX4-35" fmla="*/ 0 w 3300035"/>
              <a:gd name="connsiteY4-36" fmla="*/ 208400 h 208400"/>
              <a:gd name="connsiteX0-37" fmla="*/ 3300035 w 3300035"/>
              <a:gd name="connsiteY0-38" fmla="*/ 0 h 208400"/>
              <a:gd name="connsiteX1-39" fmla="*/ 3300035 w 3300035"/>
              <a:gd name="connsiteY1-40" fmla="*/ 79435 h 208400"/>
              <a:gd name="connsiteX2-41" fmla="*/ 3171070 w 3300035"/>
              <a:gd name="connsiteY2-42" fmla="*/ 208400 h 208400"/>
              <a:gd name="connsiteX3-43" fmla="*/ 0 w 3300035"/>
              <a:gd name="connsiteY3-44" fmla="*/ 208400 h 208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00035" h="208400">
                <a:moveTo>
                  <a:pt x="3300035" y="0"/>
                </a:moveTo>
                <a:lnTo>
                  <a:pt x="3300035" y="79435"/>
                </a:lnTo>
                <a:cubicBezTo>
                  <a:pt x="3300035" y="150660"/>
                  <a:pt x="3242295" y="208400"/>
                  <a:pt x="3171070" y="208400"/>
                </a:cubicBezTo>
                <a:lnTo>
                  <a:pt x="0" y="208400"/>
                </a:lnTo>
              </a:path>
            </a:pathLst>
          </a:custGeom>
          <a:noFill/>
          <a:ln w="12700">
            <a:solidFill>
              <a:schemeClr val="accent1"/>
            </a:solidFill>
            <a:prstDash val="solid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2" name="直接箭头连接符 81"/>
          <p:cNvCxnSpPr/>
          <p:nvPr>
            <p:custDataLst>
              <p:tags r:id="rId25"/>
            </p:custDataLst>
          </p:nvPr>
        </p:nvCxnSpPr>
        <p:spPr>
          <a:xfrm>
            <a:off x="8371114" y="4980305"/>
            <a:ext cx="853440" cy="57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033706" y="817890"/>
            <a:ext cx="7499350" cy="69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41078" y="485687"/>
            <a:ext cx="4313016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3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inetika Ultra" panose="00000900000000000000" charset="0"/>
                <a:ea typeface="Gilroy" panose="00000400000000000000" charset="0"/>
                <a:cs typeface="Kinetika Ultra" panose="00000900000000000000" charset="0"/>
              </a:rPr>
              <a:t>Последствия</a:t>
            </a:r>
            <a:endParaRPr lang="ru-RU" altLang="en-US" sz="36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Kinetika Ultra" panose="00000900000000000000" charset="0"/>
              <a:ea typeface="Gilroy" panose="00000400000000000000" charset="0"/>
              <a:cs typeface="Kinetika Ultra" panose="00000900000000000000" charset="0"/>
            </a:endParaRPr>
          </a:p>
        </p:txBody>
      </p:sp>
      <p:sp>
        <p:nvSpPr>
          <p:cNvPr id="6" name="矩形 33"/>
          <p:cNvSpPr/>
          <p:nvPr>
            <p:custDataLst>
              <p:tags r:id="rId26"/>
            </p:custDataLst>
          </p:nvPr>
        </p:nvSpPr>
        <p:spPr>
          <a:xfrm>
            <a:off x="9220835" y="4506595"/>
            <a:ext cx="2538095" cy="20300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Задержка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развития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(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дети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),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снижение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успеваемости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(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подростки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),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когнитивный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спад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(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пожилые</a:t>
            </a:r>
            <a:r>
              <a:rPr kumimoji="0" lang="en-US" altLang="ru-RU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)</a:t>
            </a:r>
            <a:endParaRPr kumimoji="0" lang="en-US" altLang="ru-RU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cxnSp>
        <p:nvCxnSpPr>
          <p:cNvPr id="7" name="直接箭头连接符 81"/>
          <p:cNvCxnSpPr/>
          <p:nvPr>
            <p:custDataLst>
              <p:tags r:id="rId27"/>
            </p:custDataLst>
          </p:nvPr>
        </p:nvCxnSpPr>
        <p:spPr>
          <a:xfrm flipH="1" flipV="1">
            <a:off x="7876449" y="5836285"/>
            <a:ext cx="1348105" cy="69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VCG41N1175935868"/>
          <p:cNvPicPr>
            <a:picLocks noChangeAspect="1"/>
          </p:cNvPicPr>
          <p:nvPr/>
        </p:nvPicPr>
        <p:blipFill rotWithShape="1">
          <a:blip r:embed="rId28" cstate="email"/>
          <a:srcRect/>
          <a:stretch>
            <a:fillRect/>
          </a:stretch>
        </p:blipFill>
        <p:spPr>
          <a:xfrm flipH="1">
            <a:off x="227965" y="3723005"/>
            <a:ext cx="2807335" cy="2813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9153" cy="6852498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399466" y="817890"/>
            <a:ext cx="7133590" cy="107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>
            <p:custDataLst>
              <p:tags r:id="rId2"/>
            </p:custDataLst>
          </p:nvPr>
        </p:nvSpPr>
        <p:spPr>
          <a:xfrm>
            <a:off x="5230815" y="2771216"/>
            <a:ext cx="1730370" cy="1730370"/>
          </a:xfrm>
          <a:prstGeom prst="ellipse">
            <a:avLst/>
          </a:prstGeom>
          <a:gradFill flip="none" rotWithShape="1">
            <a:gsLst>
              <a:gs pos="51000">
                <a:srgbClr val="C6A380"/>
              </a:gs>
              <a:gs pos="72000">
                <a:srgbClr val="B48557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4145206" y="1685607"/>
            <a:ext cx="3901589" cy="3901589"/>
          </a:xfrm>
          <a:prstGeom prst="ellipse">
            <a:avLst/>
          </a:prstGeom>
          <a:noFill/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卡通人物&#10;&#10;中度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33600" y="3039762"/>
            <a:ext cx="1324800" cy="1130459"/>
          </a:xfrm>
          <a:prstGeom prst="rect">
            <a:avLst/>
          </a:prstGeom>
        </p:spPr>
      </p:pic>
      <p:sp>
        <p:nvSpPr>
          <p:cNvPr id="16" name="弧形 15"/>
          <p:cNvSpPr/>
          <p:nvPr>
            <p:custDataLst>
              <p:tags r:id="rId7"/>
            </p:custDataLst>
          </p:nvPr>
        </p:nvSpPr>
        <p:spPr>
          <a:xfrm>
            <a:off x="4533900" y="2074301"/>
            <a:ext cx="3124200" cy="3124200"/>
          </a:xfrm>
          <a:prstGeom prst="arc">
            <a:avLst>
              <a:gd name="adj1" fmla="val 16200000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>
            <p:custDataLst>
              <p:tags r:id="rId8"/>
            </p:custDataLst>
          </p:nvPr>
        </p:nvSpPr>
        <p:spPr>
          <a:xfrm rot="5400000">
            <a:off x="4533900" y="2074301"/>
            <a:ext cx="3124200" cy="3124200"/>
          </a:xfrm>
          <a:prstGeom prst="arc">
            <a:avLst>
              <a:gd name="adj1" fmla="val 16815812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>
            <p:custDataLst>
              <p:tags r:id="rId9"/>
            </p:custDataLst>
          </p:nvPr>
        </p:nvSpPr>
        <p:spPr>
          <a:xfrm rot="10800000">
            <a:off x="4533900" y="2074301"/>
            <a:ext cx="3124200" cy="3124200"/>
          </a:xfrm>
          <a:prstGeom prst="arc">
            <a:avLst>
              <a:gd name="adj1" fmla="val 16739475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/>
          <p:cNvSpPr/>
          <p:nvPr>
            <p:custDataLst>
              <p:tags r:id="rId10"/>
            </p:custDataLst>
          </p:nvPr>
        </p:nvSpPr>
        <p:spPr>
          <a:xfrm rot="16200000">
            <a:off x="4533900" y="2074301"/>
            <a:ext cx="3124200" cy="3124200"/>
          </a:xfrm>
          <a:prstGeom prst="arc">
            <a:avLst>
              <a:gd name="adj1" fmla="val 17320015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5912371" y="1866899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7451135" y="3464718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5858827" y="4993480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4"/>
            </p:custDataLst>
          </p:nvPr>
        </p:nvSpPr>
        <p:spPr>
          <a:xfrm>
            <a:off x="4326255" y="3398518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5"/>
            </p:custDataLst>
          </p:nvPr>
        </p:nvSpPr>
        <p:spPr>
          <a:xfrm>
            <a:off x="5041451" y="2581852"/>
            <a:ext cx="2109099" cy="2109099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6"/>
            </p:custDataLst>
          </p:nvPr>
        </p:nvSpPr>
        <p:spPr>
          <a:xfrm>
            <a:off x="4854093" y="2394494"/>
            <a:ext cx="2483814" cy="2483814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7"/>
            </p:custDataLst>
          </p:nvPr>
        </p:nvCxnSpPr>
        <p:spPr>
          <a:xfrm>
            <a:off x="8077200" y="3638550"/>
            <a:ext cx="349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8"/>
            </p:custDataLst>
          </p:nvPr>
        </p:nvCxnSpPr>
        <p:spPr>
          <a:xfrm>
            <a:off x="658813" y="3636402"/>
            <a:ext cx="348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>
            <p:custDataLst>
              <p:tags r:id="rId19"/>
            </p:custDataLst>
          </p:nvPr>
        </p:nvSpPr>
        <p:spPr>
          <a:xfrm>
            <a:off x="4252913" y="3416892"/>
            <a:ext cx="547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>
            <p:custDataLst>
              <p:tags r:id="rId20"/>
            </p:custDataLst>
          </p:nvPr>
        </p:nvSpPr>
        <p:spPr>
          <a:xfrm>
            <a:off x="5872733" y="1878991"/>
            <a:ext cx="49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>
            <p:custDataLst>
              <p:tags r:id="rId21"/>
            </p:custDataLst>
          </p:nvPr>
        </p:nvSpPr>
        <p:spPr>
          <a:xfrm>
            <a:off x="7383811" y="3483953"/>
            <a:ext cx="52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>
            <p:custDataLst>
              <p:tags r:id="rId22"/>
            </p:custDataLst>
          </p:nvPr>
        </p:nvSpPr>
        <p:spPr>
          <a:xfrm>
            <a:off x="5789390" y="5007160"/>
            <a:ext cx="53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3" name="矩形: 圆角 12"/>
          <p:cNvSpPr/>
          <p:nvPr>
            <p:custDataLst>
              <p:tags r:id="rId23"/>
            </p:custDataLst>
          </p:nvPr>
        </p:nvSpPr>
        <p:spPr>
          <a:xfrm>
            <a:off x="8150860" y="1628775"/>
            <a:ext cx="3420110" cy="953135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>
            <p:custDataLst>
              <p:tags r:id="rId24"/>
            </p:custDataLst>
          </p:nvPr>
        </p:nvSpPr>
        <p:spPr>
          <a:xfrm>
            <a:off x="8210550" y="4283075"/>
            <a:ext cx="3360420" cy="1054100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5"/>
            </p:custDataLst>
          </p:nvPr>
        </p:nvSpPr>
        <p:spPr>
          <a:xfrm>
            <a:off x="8210550" y="1663065"/>
            <a:ext cx="329882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Родительский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контроль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для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детей</a:t>
            </a:r>
            <a:endParaRPr lang="en-US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2" name="矩形 51"/>
          <p:cNvSpPr/>
          <p:nvPr>
            <p:custDataLst>
              <p:tags r:id="rId26"/>
            </p:custDataLst>
          </p:nvPr>
        </p:nvSpPr>
        <p:spPr>
          <a:xfrm>
            <a:off x="11000583" y="1251821"/>
            <a:ext cx="58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02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grpSp>
        <p:nvGrpSpPr>
          <p:cNvPr id="24" name="组合 23"/>
          <p:cNvGrpSpPr/>
          <p:nvPr>
            <p:custDataLst>
              <p:tags r:id="rId27"/>
            </p:custDataLst>
          </p:nvPr>
        </p:nvGrpSpPr>
        <p:grpSpPr>
          <a:xfrm>
            <a:off x="11035621" y="2843541"/>
            <a:ext cx="474436" cy="474436"/>
            <a:chOff x="11035621" y="2775406"/>
            <a:chExt cx="474436" cy="474436"/>
          </a:xfrm>
        </p:grpSpPr>
        <p:sp>
          <p:nvSpPr>
            <p:cNvPr id="84" name="椭圆 83"/>
            <p:cNvSpPr/>
            <p:nvPr>
              <p:custDataLst>
                <p:tags r:id="rId28"/>
              </p:custDataLst>
            </p:nvPr>
          </p:nvSpPr>
          <p:spPr>
            <a:xfrm>
              <a:off x="11035621" y="2775406"/>
              <a:ext cx="474436" cy="474436"/>
            </a:xfrm>
            <a:prstGeom prst="ellipse">
              <a:avLst/>
            </a:prstGeom>
            <a:gradFill flip="none" rotWithShape="1">
              <a:gsLst>
                <a:gs pos="0">
                  <a:srgbClr val="C6A380"/>
                </a:gs>
                <a:gs pos="100000">
                  <a:srgbClr val="B48557"/>
                </a:gs>
              </a:gsLst>
              <a:lin ang="0" scaled="1"/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图形 111"/>
            <p:cNvSpPr/>
            <p:nvPr>
              <p:custDataLst>
                <p:tags r:id="rId29"/>
              </p:custDataLst>
            </p:nvPr>
          </p:nvSpPr>
          <p:spPr>
            <a:xfrm flipV="1">
              <a:off x="11145665" y="2885171"/>
              <a:ext cx="254348" cy="254907"/>
            </a:xfrm>
            <a:custGeom>
              <a:avLst/>
              <a:gdLst>
                <a:gd name="connsiteX0" fmla="*/ 42499 w 318613"/>
                <a:gd name="connsiteY0" fmla="*/ 115736 h 319313"/>
                <a:gd name="connsiteX1" fmla="*/ 42499 w 318613"/>
                <a:gd name="connsiteY1" fmla="*/ 115736 h 319313"/>
                <a:gd name="connsiteX2" fmla="*/ 32670 w 318613"/>
                <a:gd name="connsiteY2" fmla="*/ 91827 h 319313"/>
                <a:gd name="connsiteX3" fmla="*/ 38065 w 318613"/>
                <a:gd name="connsiteY3" fmla="*/ 59948 h 319313"/>
                <a:gd name="connsiteX4" fmla="*/ 36207 w 318613"/>
                <a:gd name="connsiteY4" fmla="*/ 44542 h 319313"/>
                <a:gd name="connsiteX5" fmla="*/ 25762 w 318613"/>
                <a:gd name="connsiteY5" fmla="*/ 34098 h 319313"/>
                <a:gd name="connsiteX6" fmla="*/ 25580 w 318613"/>
                <a:gd name="connsiteY6" fmla="*/ 34098 h 319313"/>
                <a:gd name="connsiteX7" fmla="*/ 34438 w 318613"/>
                <a:gd name="connsiteY7" fmla="*/ 25331 h 319313"/>
                <a:gd name="connsiteX8" fmla="*/ 44439 w 318613"/>
                <a:gd name="connsiteY8" fmla="*/ 35513 h 319313"/>
                <a:gd name="connsiteX9" fmla="*/ 59581 w 318613"/>
                <a:gd name="connsiteY9" fmla="*/ 38079 h 319313"/>
                <a:gd name="connsiteX10" fmla="*/ 92167 w 318613"/>
                <a:gd name="connsiteY10" fmla="*/ 32330 h 319313"/>
                <a:gd name="connsiteX11" fmla="*/ 115895 w 318613"/>
                <a:gd name="connsiteY11" fmla="*/ 42240 h 319313"/>
                <a:gd name="connsiteX12" fmla="*/ 42499 w 318613"/>
                <a:gd name="connsiteY12" fmla="*/ 115736 h 319313"/>
                <a:gd name="connsiteX13" fmla="*/ 239767 w 318613"/>
                <a:gd name="connsiteY13" fmla="*/ 291932 h 319313"/>
                <a:gd name="connsiteX14" fmla="*/ 239767 w 318613"/>
                <a:gd name="connsiteY14" fmla="*/ 291932 h 319313"/>
                <a:gd name="connsiteX15" fmla="*/ 203200 w 318613"/>
                <a:gd name="connsiteY15" fmla="*/ 277234 h 319313"/>
                <a:gd name="connsiteX16" fmla="*/ 202846 w 318613"/>
                <a:gd name="connsiteY16" fmla="*/ 276527 h 319313"/>
                <a:gd name="connsiteX17" fmla="*/ 187795 w 318613"/>
                <a:gd name="connsiteY17" fmla="*/ 261477 h 319313"/>
                <a:gd name="connsiteX18" fmla="*/ 261998 w 318613"/>
                <a:gd name="connsiteY18" fmla="*/ 187273 h 319313"/>
                <a:gd name="connsiteX19" fmla="*/ 276867 w 318613"/>
                <a:gd name="connsiteY19" fmla="*/ 202334 h 319313"/>
                <a:gd name="connsiteX20" fmla="*/ 292099 w 318613"/>
                <a:gd name="connsiteY20" fmla="*/ 239516 h 319313"/>
                <a:gd name="connsiteX21" fmla="*/ 239767 w 318613"/>
                <a:gd name="connsiteY21" fmla="*/ 291932 h 319313"/>
                <a:gd name="connsiteX22" fmla="*/ 190633 w 318613"/>
                <a:gd name="connsiteY22" fmla="*/ 299285 h 319313"/>
                <a:gd name="connsiteX23" fmla="*/ 190633 w 318613"/>
                <a:gd name="connsiteY23" fmla="*/ 299285 h 319313"/>
                <a:gd name="connsiteX24" fmla="*/ 239767 w 318613"/>
                <a:gd name="connsiteY24" fmla="*/ 316730 h 319313"/>
                <a:gd name="connsiteX25" fmla="*/ 317242 w 318613"/>
                <a:gd name="connsiteY25" fmla="*/ 239516 h 319313"/>
                <a:gd name="connsiteX26" fmla="*/ 294574 w 318613"/>
                <a:gd name="connsiteY26" fmla="*/ 184708 h 319313"/>
                <a:gd name="connsiteX27" fmla="*/ 139269 w 318613"/>
                <a:gd name="connsiteY27" fmla="*/ 29583 h 319313"/>
                <a:gd name="connsiteX28" fmla="*/ 95885 w 318613"/>
                <a:gd name="connsiteY28" fmla="*/ 7805 h 319313"/>
                <a:gd name="connsiteX29" fmla="*/ 56398 w 318613"/>
                <a:gd name="connsiteY29" fmla="*/ 12229 h 319313"/>
                <a:gd name="connsiteX30" fmla="*/ 51974 w 318613"/>
                <a:gd name="connsiteY30" fmla="*/ 7805 h 319313"/>
                <a:gd name="connsiteX31" fmla="*/ 51974 w 318613"/>
                <a:gd name="connsiteY31" fmla="*/ 7805 h 319313"/>
                <a:gd name="connsiteX32" fmla="*/ 51974 w 318613"/>
                <a:gd name="connsiteY32" fmla="*/ 7805 h 319313"/>
                <a:gd name="connsiteX33" fmla="*/ 1146 w 318613"/>
                <a:gd name="connsiteY33" fmla="*/ 18249 h 319313"/>
                <a:gd name="connsiteX34" fmla="*/ 8054 w 318613"/>
                <a:gd name="connsiteY34" fmla="*/ 51806 h 319313"/>
                <a:gd name="connsiteX35" fmla="*/ 12388 w 318613"/>
                <a:gd name="connsiteY35" fmla="*/ 56230 h 319313"/>
                <a:gd name="connsiteX36" fmla="*/ 8054 w 318613"/>
                <a:gd name="connsiteY36" fmla="*/ 95544 h 319313"/>
                <a:gd name="connsiteX37" fmla="*/ 29742 w 318613"/>
                <a:gd name="connsiteY37" fmla="*/ 138929 h 319313"/>
                <a:gd name="connsiteX38" fmla="*/ 179826 w 318613"/>
                <a:gd name="connsiteY38" fmla="*/ 288922 h 319313"/>
                <a:gd name="connsiteX39" fmla="*/ 168845 w 318613"/>
                <a:gd name="connsiteY39" fmla="*/ 299729 h 319313"/>
                <a:gd name="connsiteX40" fmla="*/ 84642 w 318613"/>
                <a:gd name="connsiteY40" fmla="*/ 215698 h 319313"/>
                <a:gd name="connsiteX41" fmla="*/ 74106 w 318613"/>
                <a:gd name="connsiteY41" fmla="*/ 215698 h 319313"/>
                <a:gd name="connsiteX42" fmla="*/ 74106 w 318613"/>
                <a:gd name="connsiteY42" fmla="*/ 226325 h 319313"/>
                <a:gd name="connsiteX43" fmla="*/ 163441 w 318613"/>
                <a:gd name="connsiteY43" fmla="*/ 315749 h 319313"/>
                <a:gd name="connsiteX44" fmla="*/ 174158 w 318613"/>
                <a:gd name="connsiteY44" fmla="*/ 315749 h 319313"/>
                <a:gd name="connsiteX45" fmla="*/ 190633 w 318613"/>
                <a:gd name="connsiteY45" fmla="*/ 299285 h 319313"/>
                <a:gd name="connsiteX46" fmla="*/ 222684 w 318613"/>
                <a:gd name="connsiteY46" fmla="*/ 148231 h 319313"/>
                <a:gd name="connsiteX47" fmla="*/ 222684 w 318613"/>
                <a:gd name="connsiteY47" fmla="*/ 148231 h 319313"/>
                <a:gd name="connsiteX48" fmla="*/ 148480 w 318613"/>
                <a:gd name="connsiteY48" fmla="*/ 222343 h 319313"/>
                <a:gd name="connsiteX49" fmla="*/ 52763 w 318613"/>
                <a:gd name="connsiteY49" fmla="*/ 126625 h 319313"/>
                <a:gd name="connsiteX50" fmla="*/ 126794 w 318613"/>
                <a:gd name="connsiteY50" fmla="*/ 52423 h 319313"/>
                <a:gd name="connsiteX51" fmla="*/ 222684 w 318613"/>
                <a:gd name="connsiteY51" fmla="*/ 148231 h 319313"/>
                <a:gd name="connsiteX52" fmla="*/ 159017 w 318613"/>
                <a:gd name="connsiteY52" fmla="*/ 232880 h 319313"/>
                <a:gd name="connsiteX53" fmla="*/ 233219 w 318613"/>
                <a:gd name="connsiteY53" fmla="*/ 158767 h 319313"/>
                <a:gd name="connsiteX54" fmla="*/ 251372 w 318613"/>
                <a:gd name="connsiteY54" fmla="*/ 176829 h 319313"/>
                <a:gd name="connsiteX55" fmla="*/ 177169 w 318613"/>
                <a:gd name="connsiteY55" fmla="*/ 250850 h 319313"/>
                <a:gd name="connsiteX56" fmla="*/ 159017 w 318613"/>
                <a:gd name="connsiteY56" fmla="*/ 232880 h 319313"/>
                <a:gd name="connsiteX57" fmla="*/ 159017 w 318613"/>
                <a:gd name="connsiteY57" fmla="*/ 232880 h 31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8613" h="319313">
                  <a:moveTo>
                    <a:pt x="42499" y="115736"/>
                  </a:moveTo>
                  <a:lnTo>
                    <a:pt x="42499" y="115736"/>
                  </a:lnTo>
                  <a:cubicBezTo>
                    <a:pt x="37267" y="108474"/>
                    <a:pt x="33903" y="100331"/>
                    <a:pt x="32670" y="91827"/>
                  </a:cubicBezTo>
                  <a:cubicBezTo>
                    <a:pt x="31166" y="81028"/>
                    <a:pt x="33024" y="69777"/>
                    <a:pt x="38065" y="59948"/>
                  </a:cubicBezTo>
                  <a:cubicBezTo>
                    <a:pt x="40994" y="55080"/>
                    <a:pt x="40287" y="48705"/>
                    <a:pt x="36207" y="44542"/>
                  </a:cubicBezTo>
                  <a:lnTo>
                    <a:pt x="25762" y="34098"/>
                  </a:lnTo>
                  <a:lnTo>
                    <a:pt x="25580" y="34098"/>
                  </a:lnTo>
                  <a:cubicBezTo>
                    <a:pt x="20095" y="28431"/>
                    <a:pt x="28772" y="19754"/>
                    <a:pt x="34438" y="25331"/>
                  </a:cubicBezTo>
                  <a:lnTo>
                    <a:pt x="44439" y="35513"/>
                  </a:lnTo>
                  <a:cubicBezTo>
                    <a:pt x="48248" y="39674"/>
                    <a:pt x="54449" y="40825"/>
                    <a:pt x="59581" y="38079"/>
                  </a:cubicBezTo>
                  <a:cubicBezTo>
                    <a:pt x="69682" y="32684"/>
                    <a:pt x="81187" y="30825"/>
                    <a:pt x="92167" y="32330"/>
                  </a:cubicBezTo>
                  <a:cubicBezTo>
                    <a:pt x="100671" y="33653"/>
                    <a:pt x="108813" y="36927"/>
                    <a:pt x="115895" y="42240"/>
                  </a:cubicBezTo>
                  <a:lnTo>
                    <a:pt x="42499" y="115736"/>
                  </a:lnTo>
                  <a:close/>
                  <a:moveTo>
                    <a:pt x="239767" y="291932"/>
                  </a:moveTo>
                  <a:lnTo>
                    <a:pt x="239767" y="291932"/>
                  </a:lnTo>
                  <a:cubicBezTo>
                    <a:pt x="226574" y="291932"/>
                    <a:pt x="213301" y="286981"/>
                    <a:pt x="203200" y="277234"/>
                  </a:cubicBezTo>
                  <a:lnTo>
                    <a:pt x="202846" y="276527"/>
                  </a:lnTo>
                  <a:lnTo>
                    <a:pt x="187795" y="261477"/>
                  </a:lnTo>
                  <a:lnTo>
                    <a:pt x="261998" y="187273"/>
                  </a:lnTo>
                  <a:lnTo>
                    <a:pt x="276867" y="202334"/>
                  </a:lnTo>
                  <a:cubicBezTo>
                    <a:pt x="287140" y="212596"/>
                    <a:pt x="292099" y="226233"/>
                    <a:pt x="292099" y="239516"/>
                  </a:cubicBezTo>
                  <a:cubicBezTo>
                    <a:pt x="292099" y="268557"/>
                    <a:pt x="268897" y="291932"/>
                    <a:pt x="239767" y="291932"/>
                  </a:cubicBezTo>
                  <a:close/>
                  <a:moveTo>
                    <a:pt x="190633" y="299285"/>
                  </a:moveTo>
                  <a:lnTo>
                    <a:pt x="190633" y="299285"/>
                  </a:lnTo>
                  <a:cubicBezTo>
                    <a:pt x="204795" y="311063"/>
                    <a:pt x="222412" y="316730"/>
                    <a:pt x="239767" y="316730"/>
                  </a:cubicBezTo>
                  <a:cubicBezTo>
                    <a:pt x="282444" y="316730"/>
                    <a:pt x="317242" y="282194"/>
                    <a:pt x="317242" y="239516"/>
                  </a:cubicBezTo>
                  <a:cubicBezTo>
                    <a:pt x="317242" y="219686"/>
                    <a:pt x="309635" y="199849"/>
                    <a:pt x="294574" y="184708"/>
                  </a:cubicBezTo>
                  <a:lnTo>
                    <a:pt x="139269" y="29583"/>
                  </a:lnTo>
                  <a:cubicBezTo>
                    <a:pt x="127147" y="17271"/>
                    <a:pt x="111824" y="10099"/>
                    <a:pt x="95885" y="7805"/>
                  </a:cubicBezTo>
                  <a:cubicBezTo>
                    <a:pt x="82601" y="5855"/>
                    <a:pt x="69146" y="7360"/>
                    <a:pt x="56398" y="12229"/>
                  </a:cubicBezTo>
                  <a:lnTo>
                    <a:pt x="51974" y="7805"/>
                  </a:lnTo>
                  <a:lnTo>
                    <a:pt x="51974" y="7805"/>
                  </a:lnTo>
                  <a:lnTo>
                    <a:pt x="51974" y="7805"/>
                  </a:lnTo>
                  <a:cubicBezTo>
                    <a:pt x="35409" y="-8842"/>
                    <a:pt x="9650" y="-1317"/>
                    <a:pt x="1146" y="18249"/>
                  </a:cubicBezTo>
                  <a:cubicBezTo>
                    <a:pt x="-3280" y="28695"/>
                    <a:pt x="-2400" y="41361"/>
                    <a:pt x="8054" y="51806"/>
                  </a:cubicBezTo>
                  <a:lnTo>
                    <a:pt x="12388" y="56230"/>
                  </a:lnTo>
                  <a:cubicBezTo>
                    <a:pt x="7700" y="68806"/>
                    <a:pt x="6105" y="82352"/>
                    <a:pt x="8054" y="95544"/>
                  </a:cubicBezTo>
                  <a:cubicBezTo>
                    <a:pt x="10357" y="111484"/>
                    <a:pt x="17620" y="126807"/>
                    <a:pt x="29742" y="138929"/>
                  </a:cubicBezTo>
                  <a:lnTo>
                    <a:pt x="179826" y="288922"/>
                  </a:lnTo>
                  <a:lnTo>
                    <a:pt x="168845" y="299729"/>
                  </a:lnTo>
                  <a:lnTo>
                    <a:pt x="84642" y="215698"/>
                  </a:lnTo>
                  <a:cubicBezTo>
                    <a:pt x="81722" y="212778"/>
                    <a:pt x="77117" y="212778"/>
                    <a:pt x="74106" y="215698"/>
                  </a:cubicBezTo>
                  <a:cubicBezTo>
                    <a:pt x="71096" y="218708"/>
                    <a:pt x="71096" y="223405"/>
                    <a:pt x="74106" y="226325"/>
                  </a:cubicBezTo>
                  <a:lnTo>
                    <a:pt x="163441" y="315749"/>
                  </a:lnTo>
                  <a:cubicBezTo>
                    <a:pt x="166370" y="318678"/>
                    <a:pt x="171148" y="318678"/>
                    <a:pt x="174158" y="315749"/>
                  </a:cubicBezTo>
                  <a:lnTo>
                    <a:pt x="190633" y="299285"/>
                  </a:lnTo>
                  <a:close/>
                  <a:moveTo>
                    <a:pt x="222684" y="148231"/>
                  </a:moveTo>
                  <a:lnTo>
                    <a:pt x="222684" y="148231"/>
                  </a:lnTo>
                  <a:lnTo>
                    <a:pt x="148480" y="222343"/>
                  </a:lnTo>
                  <a:lnTo>
                    <a:pt x="52763" y="126625"/>
                  </a:lnTo>
                  <a:lnTo>
                    <a:pt x="126794" y="52423"/>
                  </a:lnTo>
                  <a:lnTo>
                    <a:pt x="222684" y="148231"/>
                  </a:lnTo>
                  <a:close/>
                  <a:moveTo>
                    <a:pt x="159017" y="232880"/>
                  </a:moveTo>
                  <a:lnTo>
                    <a:pt x="233219" y="158767"/>
                  </a:lnTo>
                  <a:lnTo>
                    <a:pt x="251372" y="176829"/>
                  </a:lnTo>
                  <a:lnTo>
                    <a:pt x="177169" y="250850"/>
                  </a:lnTo>
                  <a:lnTo>
                    <a:pt x="159017" y="232880"/>
                  </a:lnTo>
                  <a:lnTo>
                    <a:pt x="159017" y="232880"/>
                  </a:lnTo>
                </a:path>
              </a:pathLst>
            </a:custGeom>
            <a:solidFill>
              <a:schemeClr val="bg1"/>
            </a:solidFill>
            <a:ln w="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2" name="矩形: 圆角 11"/>
          <p:cNvSpPr/>
          <p:nvPr>
            <p:custDataLst>
              <p:tags r:id="rId30"/>
            </p:custDataLst>
          </p:nvPr>
        </p:nvSpPr>
        <p:spPr>
          <a:xfrm>
            <a:off x="700405" y="4283075"/>
            <a:ext cx="3266440" cy="1054100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>
            <p:custDataLst>
              <p:tags r:id="rId31"/>
            </p:custDataLst>
          </p:nvPr>
        </p:nvSpPr>
        <p:spPr>
          <a:xfrm>
            <a:off x="8283575" y="4316095"/>
            <a:ext cx="3225800" cy="956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Развитие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хобби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и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реальных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связей</a:t>
            </a:r>
            <a:endParaRPr lang="en-US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3" name="矩形 52"/>
          <p:cNvSpPr/>
          <p:nvPr>
            <p:custDataLst>
              <p:tags r:id="rId32"/>
            </p:custDataLst>
          </p:nvPr>
        </p:nvSpPr>
        <p:spPr>
          <a:xfrm>
            <a:off x="11000583" y="3821738"/>
            <a:ext cx="58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03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sp>
        <p:nvSpPr>
          <p:cNvPr id="83" name="椭圆 82"/>
          <p:cNvSpPr/>
          <p:nvPr>
            <p:custDataLst>
              <p:tags r:id="rId33"/>
            </p:custDataLst>
          </p:nvPr>
        </p:nvSpPr>
        <p:spPr>
          <a:xfrm>
            <a:off x="11035621" y="5442406"/>
            <a:ext cx="474436" cy="47443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图形 115"/>
          <p:cNvSpPr/>
          <p:nvPr>
            <p:custDataLst>
              <p:tags r:id="rId34"/>
            </p:custDataLst>
          </p:nvPr>
        </p:nvSpPr>
        <p:spPr>
          <a:xfrm flipV="1">
            <a:off x="11145386" y="5556899"/>
            <a:ext cx="254907" cy="245450"/>
          </a:xfrm>
          <a:custGeom>
            <a:avLst/>
            <a:gdLst>
              <a:gd name="connsiteX0" fmla="*/ 158195 w 319313"/>
              <a:gd name="connsiteY0" fmla="*/ 144619 h 307467"/>
              <a:gd name="connsiteX1" fmla="*/ 158195 w 319313"/>
              <a:gd name="connsiteY1" fmla="*/ 144619 h 307467"/>
              <a:gd name="connsiteX2" fmla="*/ 138154 w 319313"/>
              <a:gd name="connsiteY2" fmla="*/ 144619 h 307467"/>
              <a:gd name="connsiteX3" fmla="*/ 138154 w 319313"/>
              <a:gd name="connsiteY3" fmla="*/ 104465 h 307467"/>
              <a:gd name="connsiteX4" fmla="*/ 158195 w 319313"/>
              <a:gd name="connsiteY4" fmla="*/ 104465 h 307467"/>
              <a:gd name="connsiteX5" fmla="*/ 178397 w 319313"/>
              <a:gd name="connsiteY5" fmla="*/ 104465 h 307467"/>
              <a:gd name="connsiteX6" fmla="*/ 178397 w 319313"/>
              <a:gd name="connsiteY6" fmla="*/ 124578 h 307467"/>
              <a:gd name="connsiteX7" fmla="*/ 178397 w 319313"/>
              <a:gd name="connsiteY7" fmla="*/ 144619 h 307467"/>
              <a:gd name="connsiteX8" fmla="*/ 158195 w 319313"/>
              <a:gd name="connsiteY8" fmla="*/ 144619 h 307467"/>
              <a:gd name="connsiteX9" fmla="*/ 193123 w 319313"/>
              <a:gd name="connsiteY9" fmla="*/ 112653 h 307467"/>
              <a:gd name="connsiteX10" fmla="*/ 193123 w 319313"/>
              <a:gd name="connsiteY10" fmla="*/ 112653 h 307467"/>
              <a:gd name="connsiteX11" fmla="*/ 193123 w 319313"/>
              <a:gd name="connsiteY11" fmla="*/ 97054 h 307467"/>
              <a:gd name="connsiteX12" fmla="*/ 185889 w 319313"/>
              <a:gd name="connsiteY12" fmla="*/ 89652 h 307467"/>
              <a:gd name="connsiteX13" fmla="*/ 185710 w 319313"/>
              <a:gd name="connsiteY13" fmla="*/ 89652 h 307467"/>
              <a:gd name="connsiteX14" fmla="*/ 158195 w 319313"/>
              <a:gd name="connsiteY14" fmla="*/ 89652 h 307467"/>
              <a:gd name="connsiteX15" fmla="*/ 130752 w 319313"/>
              <a:gd name="connsiteY15" fmla="*/ 89652 h 307467"/>
              <a:gd name="connsiteX16" fmla="*/ 123347 w 319313"/>
              <a:gd name="connsiteY16" fmla="*/ 97054 h 307467"/>
              <a:gd name="connsiteX17" fmla="*/ 123347 w 319313"/>
              <a:gd name="connsiteY17" fmla="*/ 97233 h 307467"/>
              <a:gd name="connsiteX18" fmla="*/ 123347 w 319313"/>
              <a:gd name="connsiteY18" fmla="*/ 112653 h 307467"/>
              <a:gd name="connsiteX19" fmla="*/ 32766 w 319313"/>
              <a:gd name="connsiteY19" fmla="*/ 112653 h 307467"/>
              <a:gd name="connsiteX20" fmla="*/ 32766 w 319313"/>
              <a:gd name="connsiteY20" fmla="*/ 23194 h 307467"/>
              <a:gd name="connsiteX21" fmla="*/ 283705 w 319313"/>
              <a:gd name="connsiteY21" fmla="*/ 23194 h 307467"/>
              <a:gd name="connsiteX22" fmla="*/ 283705 w 319313"/>
              <a:gd name="connsiteY22" fmla="*/ 112653 h 307467"/>
              <a:gd name="connsiteX23" fmla="*/ 193123 w 319313"/>
              <a:gd name="connsiteY23" fmla="*/ 112653 h 307467"/>
              <a:gd name="connsiteX24" fmla="*/ 130752 w 319313"/>
              <a:gd name="connsiteY24" fmla="*/ 159424 h 307467"/>
              <a:gd name="connsiteX25" fmla="*/ 130752 w 319313"/>
              <a:gd name="connsiteY25" fmla="*/ 159424 h 307467"/>
              <a:gd name="connsiteX26" fmla="*/ 185889 w 319313"/>
              <a:gd name="connsiteY26" fmla="*/ 159424 h 307467"/>
              <a:gd name="connsiteX27" fmla="*/ 193123 w 319313"/>
              <a:gd name="connsiteY27" fmla="*/ 152102 h 307467"/>
              <a:gd name="connsiteX28" fmla="*/ 193123 w 319313"/>
              <a:gd name="connsiteY28" fmla="*/ 151933 h 307467"/>
              <a:gd name="connsiteX29" fmla="*/ 193123 w 319313"/>
              <a:gd name="connsiteY29" fmla="*/ 137297 h 307467"/>
              <a:gd name="connsiteX30" fmla="*/ 293374 w 319313"/>
              <a:gd name="connsiteY30" fmla="*/ 137297 h 307467"/>
              <a:gd name="connsiteX31" fmla="*/ 293374 w 319313"/>
              <a:gd name="connsiteY31" fmla="*/ 239813 h 307467"/>
              <a:gd name="connsiteX32" fmla="*/ 23187 w 319313"/>
              <a:gd name="connsiteY32" fmla="*/ 239813 h 307467"/>
              <a:gd name="connsiteX33" fmla="*/ 23187 w 319313"/>
              <a:gd name="connsiteY33" fmla="*/ 137297 h 307467"/>
              <a:gd name="connsiteX34" fmla="*/ 123347 w 319313"/>
              <a:gd name="connsiteY34" fmla="*/ 137297 h 307467"/>
              <a:gd name="connsiteX35" fmla="*/ 123347 w 319313"/>
              <a:gd name="connsiteY35" fmla="*/ 152102 h 307467"/>
              <a:gd name="connsiteX36" fmla="*/ 130752 w 319313"/>
              <a:gd name="connsiteY36" fmla="*/ 159424 h 307467"/>
              <a:gd name="connsiteX37" fmla="*/ 100881 w 319313"/>
              <a:gd name="connsiteY37" fmla="*/ 264287 h 307467"/>
              <a:gd name="connsiteX38" fmla="*/ 100881 w 319313"/>
              <a:gd name="connsiteY38" fmla="*/ 264287 h 307467"/>
              <a:gd name="connsiteX39" fmla="*/ 215848 w 319313"/>
              <a:gd name="connsiteY39" fmla="*/ 264287 h 307467"/>
              <a:gd name="connsiteX40" fmla="*/ 215848 w 319313"/>
              <a:gd name="connsiteY40" fmla="*/ 275088 h 307467"/>
              <a:gd name="connsiteX41" fmla="*/ 210969 w 319313"/>
              <a:gd name="connsiteY41" fmla="*/ 286675 h 307467"/>
              <a:gd name="connsiteX42" fmla="*/ 210969 w 319313"/>
              <a:gd name="connsiteY42" fmla="*/ 286675 h 307467"/>
              <a:gd name="connsiteX43" fmla="*/ 210969 w 319313"/>
              <a:gd name="connsiteY43" fmla="*/ 286675 h 307467"/>
              <a:gd name="connsiteX44" fmla="*/ 199473 w 319313"/>
              <a:gd name="connsiteY44" fmla="*/ 291295 h 307467"/>
              <a:gd name="connsiteX45" fmla="*/ 117078 w 319313"/>
              <a:gd name="connsiteY45" fmla="*/ 291295 h 307467"/>
              <a:gd name="connsiteX46" fmla="*/ 105582 w 319313"/>
              <a:gd name="connsiteY46" fmla="*/ 286675 h 307467"/>
              <a:gd name="connsiteX47" fmla="*/ 105492 w 319313"/>
              <a:gd name="connsiteY47" fmla="*/ 286675 h 307467"/>
              <a:gd name="connsiteX48" fmla="*/ 100881 w 319313"/>
              <a:gd name="connsiteY48" fmla="*/ 275088 h 307467"/>
              <a:gd name="connsiteX49" fmla="*/ 100881 w 319313"/>
              <a:gd name="connsiteY49" fmla="*/ 264287 h 307467"/>
              <a:gd name="connsiteX50" fmla="*/ 10994 w 319313"/>
              <a:gd name="connsiteY50" fmla="*/ 264287 h 307467"/>
              <a:gd name="connsiteX51" fmla="*/ 86075 w 319313"/>
              <a:gd name="connsiteY51" fmla="*/ 264287 h 307467"/>
              <a:gd name="connsiteX52" fmla="*/ 86075 w 319313"/>
              <a:gd name="connsiteY52" fmla="*/ 275088 h 307467"/>
              <a:gd name="connsiteX53" fmla="*/ 95128 w 319313"/>
              <a:gd name="connsiteY53" fmla="*/ 296958 h 307467"/>
              <a:gd name="connsiteX54" fmla="*/ 95218 w 319313"/>
              <a:gd name="connsiteY54" fmla="*/ 296958 h 307467"/>
              <a:gd name="connsiteX55" fmla="*/ 117078 w 319313"/>
              <a:gd name="connsiteY55" fmla="*/ 306100 h 307467"/>
              <a:gd name="connsiteX56" fmla="*/ 199473 w 319313"/>
              <a:gd name="connsiteY56" fmla="*/ 306100 h 307467"/>
              <a:gd name="connsiteX57" fmla="*/ 221422 w 319313"/>
              <a:gd name="connsiteY57" fmla="*/ 296958 h 307467"/>
              <a:gd name="connsiteX58" fmla="*/ 221422 w 319313"/>
              <a:gd name="connsiteY58" fmla="*/ 296958 h 307467"/>
              <a:gd name="connsiteX59" fmla="*/ 230485 w 319313"/>
              <a:gd name="connsiteY59" fmla="*/ 275088 h 307467"/>
              <a:gd name="connsiteX60" fmla="*/ 230485 w 319313"/>
              <a:gd name="connsiteY60" fmla="*/ 264287 h 307467"/>
              <a:gd name="connsiteX61" fmla="*/ 305565 w 319313"/>
              <a:gd name="connsiteY61" fmla="*/ 264287 h 307467"/>
              <a:gd name="connsiteX62" fmla="*/ 317937 w 319313"/>
              <a:gd name="connsiteY62" fmla="*/ 252094 h 307467"/>
              <a:gd name="connsiteX63" fmla="*/ 317937 w 319313"/>
              <a:gd name="connsiteY63" fmla="*/ 251577 h 307467"/>
              <a:gd name="connsiteX64" fmla="*/ 317937 w 319313"/>
              <a:gd name="connsiteY64" fmla="*/ 125015 h 307467"/>
              <a:gd name="connsiteX65" fmla="*/ 308268 w 319313"/>
              <a:gd name="connsiteY65" fmla="*/ 113001 h 307467"/>
              <a:gd name="connsiteX66" fmla="*/ 308268 w 319313"/>
              <a:gd name="connsiteY66" fmla="*/ 11181 h 307467"/>
              <a:gd name="connsiteX67" fmla="*/ 308268 w 319313"/>
              <a:gd name="connsiteY67" fmla="*/ 10833 h 307467"/>
              <a:gd name="connsiteX68" fmla="*/ 295986 w 319313"/>
              <a:gd name="connsiteY68" fmla="*/ -1368 h 307467"/>
              <a:gd name="connsiteX69" fmla="*/ 20921 w 319313"/>
              <a:gd name="connsiteY69" fmla="*/ -1368 h 307467"/>
              <a:gd name="connsiteX70" fmla="*/ 20573 w 319313"/>
              <a:gd name="connsiteY70" fmla="*/ -1368 h 307467"/>
              <a:gd name="connsiteX71" fmla="*/ 8381 w 319313"/>
              <a:gd name="connsiteY71" fmla="*/ 10833 h 307467"/>
              <a:gd name="connsiteX72" fmla="*/ 8381 w 319313"/>
              <a:gd name="connsiteY72" fmla="*/ 113001 h 307467"/>
              <a:gd name="connsiteX73" fmla="*/ -1377 w 319313"/>
              <a:gd name="connsiteY73" fmla="*/ 125015 h 307467"/>
              <a:gd name="connsiteX74" fmla="*/ -1377 w 319313"/>
              <a:gd name="connsiteY74" fmla="*/ 125282 h 307467"/>
              <a:gd name="connsiteX75" fmla="*/ -1377 w 319313"/>
              <a:gd name="connsiteY75" fmla="*/ 252094 h 307467"/>
              <a:gd name="connsiteX76" fmla="*/ 10994 w 319313"/>
              <a:gd name="connsiteY76" fmla="*/ 264287 h 307467"/>
              <a:gd name="connsiteX77" fmla="*/ 10994 w 319313"/>
              <a:gd name="connsiteY77" fmla="*/ 264287 h 30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19313" h="307467">
                <a:moveTo>
                  <a:pt x="158195" y="144619"/>
                </a:moveTo>
                <a:lnTo>
                  <a:pt x="158195" y="144619"/>
                </a:lnTo>
                <a:lnTo>
                  <a:pt x="138154" y="144619"/>
                </a:lnTo>
                <a:lnTo>
                  <a:pt x="138154" y="104465"/>
                </a:lnTo>
                <a:lnTo>
                  <a:pt x="158195" y="104465"/>
                </a:lnTo>
                <a:lnTo>
                  <a:pt x="178397" y="104465"/>
                </a:lnTo>
                <a:lnTo>
                  <a:pt x="178397" y="124578"/>
                </a:lnTo>
                <a:lnTo>
                  <a:pt x="178397" y="144619"/>
                </a:lnTo>
                <a:lnTo>
                  <a:pt x="158195" y="144619"/>
                </a:lnTo>
                <a:close/>
                <a:moveTo>
                  <a:pt x="193123" y="112653"/>
                </a:moveTo>
                <a:lnTo>
                  <a:pt x="193123" y="112653"/>
                </a:lnTo>
                <a:lnTo>
                  <a:pt x="193123" y="97054"/>
                </a:lnTo>
                <a:cubicBezTo>
                  <a:pt x="193123" y="92878"/>
                  <a:pt x="189893" y="89652"/>
                  <a:pt x="185889" y="89652"/>
                </a:cubicBezTo>
                <a:lnTo>
                  <a:pt x="185710" y="89652"/>
                </a:lnTo>
                <a:lnTo>
                  <a:pt x="158195" y="89652"/>
                </a:lnTo>
                <a:lnTo>
                  <a:pt x="130752" y="89652"/>
                </a:lnTo>
                <a:cubicBezTo>
                  <a:pt x="126657" y="89652"/>
                  <a:pt x="123347" y="92878"/>
                  <a:pt x="123347" y="97054"/>
                </a:cubicBezTo>
                <a:lnTo>
                  <a:pt x="123347" y="97233"/>
                </a:lnTo>
                <a:lnTo>
                  <a:pt x="123347" y="112653"/>
                </a:lnTo>
                <a:lnTo>
                  <a:pt x="32766" y="112653"/>
                </a:lnTo>
                <a:lnTo>
                  <a:pt x="32766" y="23194"/>
                </a:lnTo>
                <a:lnTo>
                  <a:pt x="283705" y="23194"/>
                </a:lnTo>
                <a:lnTo>
                  <a:pt x="283705" y="112653"/>
                </a:lnTo>
                <a:lnTo>
                  <a:pt x="193123" y="112653"/>
                </a:lnTo>
                <a:close/>
                <a:moveTo>
                  <a:pt x="130752" y="159424"/>
                </a:moveTo>
                <a:lnTo>
                  <a:pt x="130752" y="159424"/>
                </a:lnTo>
                <a:lnTo>
                  <a:pt x="185889" y="159424"/>
                </a:lnTo>
                <a:cubicBezTo>
                  <a:pt x="189893" y="159424"/>
                  <a:pt x="193123" y="156196"/>
                  <a:pt x="193123" y="152102"/>
                </a:cubicBezTo>
                <a:lnTo>
                  <a:pt x="193123" y="151933"/>
                </a:lnTo>
                <a:lnTo>
                  <a:pt x="193123" y="137297"/>
                </a:lnTo>
                <a:lnTo>
                  <a:pt x="293374" y="137297"/>
                </a:lnTo>
                <a:lnTo>
                  <a:pt x="293374" y="239813"/>
                </a:lnTo>
                <a:lnTo>
                  <a:pt x="23187" y="239813"/>
                </a:lnTo>
                <a:lnTo>
                  <a:pt x="23187" y="137297"/>
                </a:lnTo>
                <a:lnTo>
                  <a:pt x="123347" y="137297"/>
                </a:lnTo>
                <a:lnTo>
                  <a:pt x="123347" y="152102"/>
                </a:lnTo>
                <a:cubicBezTo>
                  <a:pt x="123347" y="156196"/>
                  <a:pt x="126657" y="159424"/>
                  <a:pt x="130752" y="159424"/>
                </a:cubicBezTo>
                <a:close/>
                <a:moveTo>
                  <a:pt x="100881" y="264287"/>
                </a:moveTo>
                <a:lnTo>
                  <a:pt x="100881" y="264287"/>
                </a:lnTo>
                <a:lnTo>
                  <a:pt x="215848" y="264287"/>
                </a:lnTo>
                <a:lnTo>
                  <a:pt x="215848" y="275088"/>
                </a:lnTo>
                <a:cubicBezTo>
                  <a:pt x="215848" y="279529"/>
                  <a:pt x="213939" y="283712"/>
                  <a:pt x="210969" y="286675"/>
                </a:cubicBezTo>
                <a:lnTo>
                  <a:pt x="210969" y="286675"/>
                </a:lnTo>
                <a:lnTo>
                  <a:pt x="210969" y="286675"/>
                </a:lnTo>
                <a:cubicBezTo>
                  <a:pt x="208009" y="289723"/>
                  <a:pt x="204003" y="291295"/>
                  <a:pt x="199473" y="291295"/>
                </a:cubicBezTo>
                <a:lnTo>
                  <a:pt x="117078" y="291295"/>
                </a:lnTo>
                <a:cubicBezTo>
                  <a:pt x="112547" y="291295"/>
                  <a:pt x="108542" y="289723"/>
                  <a:pt x="105582" y="286675"/>
                </a:cubicBezTo>
                <a:lnTo>
                  <a:pt x="105492" y="286675"/>
                </a:lnTo>
                <a:cubicBezTo>
                  <a:pt x="102620" y="283712"/>
                  <a:pt x="100881" y="279529"/>
                  <a:pt x="100881" y="275088"/>
                </a:cubicBezTo>
                <a:lnTo>
                  <a:pt x="100881" y="264287"/>
                </a:lnTo>
                <a:close/>
                <a:moveTo>
                  <a:pt x="10994" y="264287"/>
                </a:moveTo>
                <a:lnTo>
                  <a:pt x="86075" y="264287"/>
                </a:lnTo>
                <a:lnTo>
                  <a:pt x="86075" y="275088"/>
                </a:lnTo>
                <a:cubicBezTo>
                  <a:pt x="86075" y="283624"/>
                  <a:pt x="89554" y="291295"/>
                  <a:pt x="95128" y="296958"/>
                </a:cubicBezTo>
                <a:lnTo>
                  <a:pt x="95218" y="296958"/>
                </a:lnTo>
                <a:cubicBezTo>
                  <a:pt x="100881" y="302613"/>
                  <a:pt x="108542" y="306100"/>
                  <a:pt x="117078" y="306100"/>
                </a:cubicBezTo>
                <a:lnTo>
                  <a:pt x="199473" y="306100"/>
                </a:lnTo>
                <a:cubicBezTo>
                  <a:pt x="207928" y="306100"/>
                  <a:pt x="215848" y="302613"/>
                  <a:pt x="221422" y="296958"/>
                </a:cubicBezTo>
                <a:lnTo>
                  <a:pt x="221422" y="296958"/>
                </a:lnTo>
                <a:cubicBezTo>
                  <a:pt x="226998" y="291295"/>
                  <a:pt x="230485" y="283624"/>
                  <a:pt x="230485" y="275088"/>
                </a:cubicBezTo>
                <a:lnTo>
                  <a:pt x="230485" y="264287"/>
                </a:lnTo>
                <a:lnTo>
                  <a:pt x="305565" y="264287"/>
                </a:lnTo>
                <a:cubicBezTo>
                  <a:pt x="312442" y="264287"/>
                  <a:pt x="317937" y="258802"/>
                  <a:pt x="317937" y="252094"/>
                </a:cubicBezTo>
                <a:lnTo>
                  <a:pt x="317937" y="251577"/>
                </a:lnTo>
                <a:lnTo>
                  <a:pt x="317937" y="125015"/>
                </a:lnTo>
                <a:cubicBezTo>
                  <a:pt x="317937" y="119092"/>
                  <a:pt x="313753" y="114304"/>
                  <a:pt x="308268" y="113001"/>
                </a:cubicBezTo>
                <a:lnTo>
                  <a:pt x="308268" y="11181"/>
                </a:lnTo>
                <a:lnTo>
                  <a:pt x="308268" y="10833"/>
                </a:lnTo>
                <a:cubicBezTo>
                  <a:pt x="308268" y="4125"/>
                  <a:pt x="302775" y="-1368"/>
                  <a:pt x="295986" y="-1368"/>
                </a:cubicBezTo>
                <a:lnTo>
                  <a:pt x="20921" y="-1368"/>
                </a:lnTo>
                <a:lnTo>
                  <a:pt x="20573" y="-1368"/>
                </a:lnTo>
                <a:cubicBezTo>
                  <a:pt x="13778" y="-1368"/>
                  <a:pt x="8381" y="4125"/>
                  <a:pt x="8381" y="10833"/>
                </a:cubicBezTo>
                <a:lnTo>
                  <a:pt x="8381" y="113001"/>
                </a:lnTo>
                <a:cubicBezTo>
                  <a:pt x="2807" y="114304"/>
                  <a:pt x="-1377" y="119092"/>
                  <a:pt x="-1377" y="125015"/>
                </a:cubicBezTo>
                <a:lnTo>
                  <a:pt x="-1377" y="125282"/>
                </a:lnTo>
                <a:lnTo>
                  <a:pt x="-1377" y="252094"/>
                </a:lnTo>
                <a:cubicBezTo>
                  <a:pt x="-1377" y="258802"/>
                  <a:pt x="4198" y="264287"/>
                  <a:pt x="10994" y="264287"/>
                </a:cubicBezTo>
                <a:lnTo>
                  <a:pt x="10994" y="264287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: 圆角 8"/>
          <p:cNvSpPr/>
          <p:nvPr>
            <p:custDataLst>
              <p:tags r:id="rId35"/>
            </p:custDataLst>
          </p:nvPr>
        </p:nvSpPr>
        <p:spPr>
          <a:xfrm>
            <a:off x="700405" y="1628775"/>
            <a:ext cx="3266440" cy="891540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>
            <p:custDataLst>
              <p:tags r:id="rId36"/>
            </p:custDataLst>
          </p:nvPr>
        </p:nvSpPr>
        <p:spPr>
          <a:xfrm>
            <a:off x="709930" y="4315460"/>
            <a:ext cx="317563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Образовательные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программы</a:t>
            </a:r>
            <a:endParaRPr lang="en-US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4" name="矩形 53"/>
          <p:cNvSpPr/>
          <p:nvPr>
            <p:custDataLst>
              <p:tags r:id="rId37"/>
            </p:custDataLst>
          </p:nvPr>
        </p:nvSpPr>
        <p:spPr>
          <a:xfrm>
            <a:off x="644958" y="3821738"/>
            <a:ext cx="69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04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sp>
        <p:nvSpPr>
          <p:cNvPr id="82" name="椭圆 81"/>
          <p:cNvSpPr/>
          <p:nvPr>
            <p:custDataLst>
              <p:tags r:id="rId38"/>
            </p:custDataLst>
          </p:nvPr>
        </p:nvSpPr>
        <p:spPr>
          <a:xfrm>
            <a:off x="716982" y="5442406"/>
            <a:ext cx="474436" cy="47443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图形 107"/>
          <p:cNvSpPr/>
          <p:nvPr>
            <p:custDataLst>
              <p:tags r:id="rId39"/>
            </p:custDataLst>
          </p:nvPr>
        </p:nvSpPr>
        <p:spPr>
          <a:xfrm flipV="1">
            <a:off x="826747" y="5552968"/>
            <a:ext cx="254907" cy="253313"/>
          </a:xfrm>
          <a:custGeom>
            <a:avLst/>
            <a:gdLst>
              <a:gd name="connsiteX0" fmla="*/ 220565 w 319313"/>
              <a:gd name="connsiteY0" fmla="*/ 117525 h 317316"/>
              <a:gd name="connsiteX1" fmla="*/ 220565 w 319313"/>
              <a:gd name="connsiteY1" fmla="*/ 117525 h 317316"/>
              <a:gd name="connsiteX2" fmla="*/ 212557 w 319313"/>
              <a:gd name="connsiteY2" fmla="*/ 120842 h 317316"/>
              <a:gd name="connsiteX3" fmla="*/ 204538 w 319313"/>
              <a:gd name="connsiteY3" fmla="*/ 117525 h 317316"/>
              <a:gd name="connsiteX4" fmla="*/ 204457 w 319313"/>
              <a:gd name="connsiteY4" fmla="*/ 117525 h 317316"/>
              <a:gd name="connsiteX5" fmla="*/ 201228 w 319313"/>
              <a:gd name="connsiteY5" fmla="*/ 109773 h 317316"/>
              <a:gd name="connsiteX6" fmla="*/ 201228 w 319313"/>
              <a:gd name="connsiteY6" fmla="*/ 109425 h 317316"/>
              <a:gd name="connsiteX7" fmla="*/ 201228 w 319313"/>
              <a:gd name="connsiteY7" fmla="*/ 109166 h 317316"/>
              <a:gd name="connsiteX8" fmla="*/ 204191 w 319313"/>
              <a:gd name="connsiteY8" fmla="*/ 101764 h 317316"/>
              <a:gd name="connsiteX9" fmla="*/ 204538 w 319313"/>
              <a:gd name="connsiteY9" fmla="*/ 101417 h 317316"/>
              <a:gd name="connsiteX10" fmla="*/ 212557 w 319313"/>
              <a:gd name="connsiteY10" fmla="*/ 98196 h 317316"/>
              <a:gd name="connsiteX11" fmla="*/ 220477 w 319313"/>
              <a:gd name="connsiteY11" fmla="*/ 101417 h 317316"/>
              <a:gd name="connsiteX12" fmla="*/ 220565 w 319313"/>
              <a:gd name="connsiteY12" fmla="*/ 101417 h 317316"/>
              <a:gd name="connsiteX13" fmla="*/ 223874 w 319313"/>
              <a:gd name="connsiteY13" fmla="*/ 109425 h 317316"/>
              <a:gd name="connsiteX14" fmla="*/ 220565 w 319313"/>
              <a:gd name="connsiteY14" fmla="*/ 117525 h 317316"/>
              <a:gd name="connsiteX15" fmla="*/ 111949 w 319313"/>
              <a:gd name="connsiteY15" fmla="*/ 117525 h 317316"/>
              <a:gd name="connsiteX16" fmla="*/ 111949 w 319313"/>
              <a:gd name="connsiteY16" fmla="*/ 117525 h 317316"/>
              <a:gd name="connsiteX17" fmla="*/ 103850 w 319313"/>
              <a:gd name="connsiteY17" fmla="*/ 120842 h 317316"/>
              <a:gd name="connsiteX18" fmla="*/ 96010 w 319313"/>
              <a:gd name="connsiteY18" fmla="*/ 117525 h 317316"/>
              <a:gd name="connsiteX19" fmla="*/ 95840 w 319313"/>
              <a:gd name="connsiteY19" fmla="*/ 117525 h 317316"/>
              <a:gd name="connsiteX20" fmla="*/ 92531 w 319313"/>
              <a:gd name="connsiteY20" fmla="*/ 109425 h 317316"/>
              <a:gd name="connsiteX21" fmla="*/ 95573 w 319313"/>
              <a:gd name="connsiteY21" fmla="*/ 101764 h 317316"/>
              <a:gd name="connsiteX22" fmla="*/ 96010 w 319313"/>
              <a:gd name="connsiteY22" fmla="*/ 101417 h 317316"/>
              <a:gd name="connsiteX23" fmla="*/ 103850 w 319313"/>
              <a:gd name="connsiteY23" fmla="*/ 98196 h 317316"/>
              <a:gd name="connsiteX24" fmla="*/ 111949 w 319313"/>
              <a:gd name="connsiteY24" fmla="*/ 101417 h 317316"/>
              <a:gd name="connsiteX25" fmla="*/ 115347 w 319313"/>
              <a:gd name="connsiteY25" fmla="*/ 108989 h 317316"/>
              <a:gd name="connsiteX26" fmla="*/ 115177 w 319313"/>
              <a:gd name="connsiteY26" fmla="*/ 109425 h 317316"/>
              <a:gd name="connsiteX27" fmla="*/ 115347 w 319313"/>
              <a:gd name="connsiteY27" fmla="*/ 109773 h 317316"/>
              <a:gd name="connsiteX28" fmla="*/ 111949 w 319313"/>
              <a:gd name="connsiteY28" fmla="*/ 117525 h 317316"/>
              <a:gd name="connsiteX29" fmla="*/ 293382 w 319313"/>
              <a:gd name="connsiteY29" fmla="*/ 195656 h 317316"/>
              <a:gd name="connsiteX30" fmla="*/ 293382 w 319313"/>
              <a:gd name="connsiteY30" fmla="*/ 195656 h 317316"/>
              <a:gd name="connsiteX31" fmla="*/ 23194 w 319313"/>
              <a:gd name="connsiteY31" fmla="*/ 195656 h 317316"/>
              <a:gd name="connsiteX32" fmla="*/ 23194 w 319313"/>
              <a:gd name="connsiteY32" fmla="*/ 23285 h 317316"/>
              <a:gd name="connsiteX33" fmla="*/ 293382 w 319313"/>
              <a:gd name="connsiteY33" fmla="*/ 23285 h 317316"/>
              <a:gd name="connsiteX34" fmla="*/ 293382 w 319313"/>
              <a:gd name="connsiteY34" fmla="*/ 195656 h 317316"/>
              <a:gd name="connsiteX35" fmla="*/ 178841 w 319313"/>
              <a:gd name="connsiteY35" fmla="*/ 220220 h 317316"/>
              <a:gd name="connsiteX36" fmla="*/ 178841 w 319313"/>
              <a:gd name="connsiteY36" fmla="*/ 220220 h 317316"/>
              <a:gd name="connsiteX37" fmla="*/ 271958 w 319313"/>
              <a:gd name="connsiteY37" fmla="*/ 220220 h 317316"/>
              <a:gd name="connsiteX38" fmla="*/ 271958 w 319313"/>
              <a:gd name="connsiteY38" fmla="*/ 301134 h 317316"/>
              <a:gd name="connsiteX39" fmla="*/ 152280 w 319313"/>
              <a:gd name="connsiteY39" fmla="*/ 301134 h 317316"/>
              <a:gd name="connsiteX40" fmla="*/ 152280 w 319313"/>
              <a:gd name="connsiteY40" fmla="*/ 268998 h 317316"/>
              <a:gd name="connsiteX41" fmla="*/ 171269 w 319313"/>
              <a:gd name="connsiteY41" fmla="*/ 268998 h 317316"/>
              <a:gd name="connsiteX42" fmla="*/ 171439 w 319313"/>
              <a:gd name="connsiteY42" fmla="*/ 268998 h 317316"/>
              <a:gd name="connsiteX43" fmla="*/ 178841 w 319313"/>
              <a:gd name="connsiteY43" fmla="*/ 261594 h 317316"/>
              <a:gd name="connsiteX44" fmla="*/ 178841 w 319313"/>
              <a:gd name="connsiteY44" fmla="*/ 261416 h 317316"/>
              <a:gd name="connsiteX45" fmla="*/ 178841 w 319313"/>
              <a:gd name="connsiteY45" fmla="*/ 220220 h 317316"/>
              <a:gd name="connsiteX46" fmla="*/ 44627 w 319313"/>
              <a:gd name="connsiteY46" fmla="*/ 220220 h 317316"/>
              <a:gd name="connsiteX47" fmla="*/ 44627 w 319313"/>
              <a:gd name="connsiteY47" fmla="*/ 220220 h 317316"/>
              <a:gd name="connsiteX48" fmla="*/ 164035 w 319313"/>
              <a:gd name="connsiteY48" fmla="*/ 220220 h 317316"/>
              <a:gd name="connsiteX49" fmla="*/ 164035 w 319313"/>
              <a:gd name="connsiteY49" fmla="*/ 254014 h 317316"/>
              <a:gd name="connsiteX50" fmla="*/ 144967 w 319313"/>
              <a:gd name="connsiteY50" fmla="*/ 254014 h 317316"/>
              <a:gd name="connsiteX51" fmla="*/ 144789 w 319313"/>
              <a:gd name="connsiteY51" fmla="*/ 254014 h 317316"/>
              <a:gd name="connsiteX52" fmla="*/ 44627 w 319313"/>
              <a:gd name="connsiteY52" fmla="*/ 254014 h 317316"/>
              <a:gd name="connsiteX53" fmla="*/ 44627 w 319313"/>
              <a:gd name="connsiteY53" fmla="*/ 220220 h 317316"/>
              <a:gd name="connsiteX54" fmla="*/ 10832 w 319313"/>
              <a:gd name="connsiteY54" fmla="*/ 220220 h 317316"/>
              <a:gd name="connsiteX55" fmla="*/ 10832 w 319313"/>
              <a:gd name="connsiteY55" fmla="*/ 220220 h 317316"/>
              <a:gd name="connsiteX56" fmla="*/ 29812 w 319313"/>
              <a:gd name="connsiteY56" fmla="*/ 220220 h 317316"/>
              <a:gd name="connsiteX57" fmla="*/ 29812 w 319313"/>
              <a:gd name="connsiteY57" fmla="*/ 261594 h 317316"/>
              <a:gd name="connsiteX58" fmla="*/ 37223 w 319313"/>
              <a:gd name="connsiteY58" fmla="*/ 268998 h 317316"/>
              <a:gd name="connsiteX59" fmla="*/ 37482 w 319313"/>
              <a:gd name="connsiteY59" fmla="*/ 268998 h 317316"/>
              <a:gd name="connsiteX60" fmla="*/ 137564 w 319313"/>
              <a:gd name="connsiteY60" fmla="*/ 268998 h 317316"/>
              <a:gd name="connsiteX61" fmla="*/ 137564 w 319313"/>
              <a:gd name="connsiteY61" fmla="*/ 308367 h 317316"/>
              <a:gd name="connsiteX62" fmla="*/ 144967 w 319313"/>
              <a:gd name="connsiteY62" fmla="*/ 315948 h 317316"/>
              <a:gd name="connsiteX63" fmla="*/ 145136 w 319313"/>
              <a:gd name="connsiteY63" fmla="*/ 315948 h 317316"/>
              <a:gd name="connsiteX64" fmla="*/ 279183 w 319313"/>
              <a:gd name="connsiteY64" fmla="*/ 315948 h 317316"/>
              <a:gd name="connsiteX65" fmla="*/ 286593 w 319313"/>
              <a:gd name="connsiteY65" fmla="*/ 308367 h 317316"/>
              <a:gd name="connsiteX66" fmla="*/ 286593 w 319313"/>
              <a:gd name="connsiteY66" fmla="*/ 308189 h 317316"/>
              <a:gd name="connsiteX67" fmla="*/ 286593 w 319313"/>
              <a:gd name="connsiteY67" fmla="*/ 220220 h 317316"/>
              <a:gd name="connsiteX68" fmla="*/ 305574 w 319313"/>
              <a:gd name="connsiteY68" fmla="*/ 220220 h 317316"/>
              <a:gd name="connsiteX69" fmla="*/ 317945 w 319313"/>
              <a:gd name="connsiteY69" fmla="*/ 207849 h 317316"/>
              <a:gd name="connsiteX70" fmla="*/ 317945 w 319313"/>
              <a:gd name="connsiteY70" fmla="*/ 207500 h 317316"/>
              <a:gd name="connsiteX71" fmla="*/ 317945 w 319313"/>
              <a:gd name="connsiteY71" fmla="*/ 11003 h 317316"/>
              <a:gd name="connsiteX72" fmla="*/ 305574 w 319313"/>
              <a:gd name="connsiteY72" fmla="*/ -1368 h 317316"/>
              <a:gd name="connsiteX73" fmla="*/ 305225 w 319313"/>
              <a:gd name="connsiteY73" fmla="*/ -1368 h 317316"/>
              <a:gd name="connsiteX74" fmla="*/ 10832 w 319313"/>
              <a:gd name="connsiteY74" fmla="*/ -1368 h 317316"/>
              <a:gd name="connsiteX75" fmla="*/ -1369 w 319313"/>
              <a:gd name="connsiteY75" fmla="*/ 11003 h 317316"/>
              <a:gd name="connsiteX76" fmla="*/ -1369 w 319313"/>
              <a:gd name="connsiteY76" fmla="*/ 11181 h 317316"/>
              <a:gd name="connsiteX77" fmla="*/ -1369 w 319313"/>
              <a:gd name="connsiteY77" fmla="*/ 207849 h 317316"/>
              <a:gd name="connsiteX78" fmla="*/ 10832 w 319313"/>
              <a:gd name="connsiteY78" fmla="*/ 220220 h 317316"/>
              <a:gd name="connsiteX79" fmla="*/ 103850 w 319313"/>
              <a:gd name="connsiteY79" fmla="*/ 135559 h 317316"/>
              <a:gd name="connsiteX80" fmla="*/ 122321 w 319313"/>
              <a:gd name="connsiteY80" fmla="*/ 127978 h 317316"/>
              <a:gd name="connsiteX81" fmla="*/ 128939 w 319313"/>
              <a:gd name="connsiteY81" fmla="*/ 116828 h 317316"/>
              <a:gd name="connsiteX82" fmla="*/ 187467 w 319313"/>
              <a:gd name="connsiteY82" fmla="*/ 116828 h 317316"/>
              <a:gd name="connsiteX83" fmla="*/ 212557 w 319313"/>
              <a:gd name="connsiteY83" fmla="*/ 135559 h 317316"/>
              <a:gd name="connsiteX84" fmla="*/ 230930 w 319313"/>
              <a:gd name="connsiteY84" fmla="*/ 127978 h 317316"/>
              <a:gd name="connsiteX85" fmla="*/ 238680 w 319313"/>
              <a:gd name="connsiteY85" fmla="*/ 109425 h 317316"/>
              <a:gd name="connsiteX86" fmla="*/ 212557 w 319313"/>
              <a:gd name="connsiteY86" fmla="*/ 83382 h 317316"/>
              <a:gd name="connsiteX87" fmla="*/ 194085 w 319313"/>
              <a:gd name="connsiteY87" fmla="*/ 90963 h 317316"/>
              <a:gd name="connsiteX88" fmla="*/ 193656 w 319313"/>
              <a:gd name="connsiteY88" fmla="*/ 91570 h 317316"/>
              <a:gd name="connsiteX89" fmla="*/ 187467 w 319313"/>
              <a:gd name="connsiteY89" fmla="*/ 102112 h 317316"/>
              <a:gd name="connsiteX90" fmla="*/ 128939 w 319313"/>
              <a:gd name="connsiteY90" fmla="*/ 102112 h 317316"/>
              <a:gd name="connsiteX91" fmla="*/ 103850 w 319313"/>
              <a:gd name="connsiteY91" fmla="*/ 83382 h 317316"/>
              <a:gd name="connsiteX92" fmla="*/ 85556 w 319313"/>
              <a:gd name="connsiteY92" fmla="*/ 90963 h 317316"/>
              <a:gd name="connsiteX93" fmla="*/ 85039 w 319313"/>
              <a:gd name="connsiteY93" fmla="*/ 91570 h 317316"/>
              <a:gd name="connsiteX94" fmla="*/ 77895 w 319313"/>
              <a:gd name="connsiteY94" fmla="*/ 109425 h 317316"/>
              <a:gd name="connsiteX95" fmla="*/ 103850 w 319313"/>
              <a:gd name="connsiteY95" fmla="*/ 135559 h 317316"/>
              <a:gd name="connsiteX96" fmla="*/ 103850 w 319313"/>
              <a:gd name="connsiteY96" fmla="*/ 135559 h 3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19313" h="317316">
                <a:moveTo>
                  <a:pt x="220565" y="117525"/>
                </a:moveTo>
                <a:lnTo>
                  <a:pt x="220565" y="117525"/>
                </a:lnTo>
                <a:cubicBezTo>
                  <a:pt x="218478" y="119531"/>
                  <a:pt x="215687" y="120842"/>
                  <a:pt x="212557" y="120842"/>
                </a:cubicBezTo>
                <a:cubicBezTo>
                  <a:pt x="209417" y="120842"/>
                  <a:pt x="206545" y="119531"/>
                  <a:pt x="204538" y="117525"/>
                </a:cubicBezTo>
                <a:lnTo>
                  <a:pt x="204457" y="117525"/>
                </a:lnTo>
                <a:cubicBezTo>
                  <a:pt x="202621" y="115527"/>
                  <a:pt x="201228" y="112823"/>
                  <a:pt x="201228" y="109773"/>
                </a:cubicBezTo>
                <a:lnTo>
                  <a:pt x="201228" y="109425"/>
                </a:lnTo>
                <a:lnTo>
                  <a:pt x="201228" y="109166"/>
                </a:lnTo>
                <a:cubicBezTo>
                  <a:pt x="201228" y="106205"/>
                  <a:pt x="202362" y="103682"/>
                  <a:pt x="204191" y="101764"/>
                </a:cubicBezTo>
                <a:lnTo>
                  <a:pt x="204538" y="101417"/>
                </a:lnTo>
                <a:cubicBezTo>
                  <a:pt x="206545" y="99320"/>
                  <a:pt x="209417" y="98196"/>
                  <a:pt x="212557" y="98196"/>
                </a:cubicBezTo>
                <a:cubicBezTo>
                  <a:pt x="215687" y="98196"/>
                  <a:pt x="218478" y="99320"/>
                  <a:pt x="220477" y="101417"/>
                </a:cubicBezTo>
                <a:lnTo>
                  <a:pt x="220565" y="101417"/>
                </a:lnTo>
                <a:cubicBezTo>
                  <a:pt x="222571" y="103334"/>
                  <a:pt x="223874" y="106295"/>
                  <a:pt x="223874" y="109425"/>
                </a:cubicBezTo>
                <a:cubicBezTo>
                  <a:pt x="223874" y="112654"/>
                  <a:pt x="222571" y="115437"/>
                  <a:pt x="220565" y="117525"/>
                </a:cubicBezTo>
                <a:close/>
                <a:moveTo>
                  <a:pt x="111949" y="117525"/>
                </a:moveTo>
                <a:lnTo>
                  <a:pt x="111949" y="117525"/>
                </a:lnTo>
                <a:cubicBezTo>
                  <a:pt x="109861" y="119531"/>
                  <a:pt x="106989" y="120842"/>
                  <a:pt x="103850" y="120842"/>
                </a:cubicBezTo>
                <a:cubicBezTo>
                  <a:pt x="100719" y="120842"/>
                  <a:pt x="97928" y="119531"/>
                  <a:pt x="96010" y="117525"/>
                </a:cubicBezTo>
                <a:lnTo>
                  <a:pt x="95840" y="117525"/>
                </a:lnTo>
                <a:cubicBezTo>
                  <a:pt x="93922" y="115437"/>
                  <a:pt x="92531" y="112654"/>
                  <a:pt x="92531" y="109425"/>
                </a:cubicBezTo>
                <a:cubicBezTo>
                  <a:pt x="92531" y="106554"/>
                  <a:pt x="93744" y="103851"/>
                  <a:pt x="95573" y="101764"/>
                </a:cubicBezTo>
                <a:lnTo>
                  <a:pt x="96010" y="101417"/>
                </a:lnTo>
                <a:cubicBezTo>
                  <a:pt x="97928" y="99320"/>
                  <a:pt x="100888" y="98196"/>
                  <a:pt x="103850" y="98196"/>
                </a:cubicBezTo>
                <a:cubicBezTo>
                  <a:pt x="107159" y="98196"/>
                  <a:pt x="109861" y="99320"/>
                  <a:pt x="111949" y="101417"/>
                </a:cubicBezTo>
                <a:cubicBezTo>
                  <a:pt x="113785" y="103334"/>
                  <a:pt x="115177" y="106116"/>
                  <a:pt x="115347" y="108989"/>
                </a:cubicBezTo>
                <a:lnTo>
                  <a:pt x="115177" y="109425"/>
                </a:lnTo>
                <a:lnTo>
                  <a:pt x="115347" y="109773"/>
                </a:lnTo>
                <a:cubicBezTo>
                  <a:pt x="115177" y="112913"/>
                  <a:pt x="113785" y="115527"/>
                  <a:pt x="111949" y="117525"/>
                </a:cubicBezTo>
                <a:close/>
                <a:moveTo>
                  <a:pt x="293382" y="195656"/>
                </a:moveTo>
                <a:lnTo>
                  <a:pt x="293382" y="195656"/>
                </a:lnTo>
                <a:lnTo>
                  <a:pt x="23194" y="195656"/>
                </a:lnTo>
                <a:lnTo>
                  <a:pt x="23194" y="23285"/>
                </a:lnTo>
                <a:lnTo>
                  <a:pt x="293382" y="23285"/>
                </a:lnTo>
                <a:lnTo>
                  <a:pt x="293382" y="195656"/>
                </a:lnTo>
                <a:close/>
                <a:moveTo>
                  <a:pt x="178841" y="220220"/>
                </a:moveTo>
                <a:lnTo>
                  <a:pt x="178841" y="220220"/>
                </a:lnTo>
                <a:lnTo>
                  <a:pt x="271958" y="220220"/>
                </a:lnTo>
                <a:lnTo>
                  <a:pt x="271958" y="301134"/>
                </a:lnTo>
                <a:lnTo>
                  <a:pt x="152280" y="301134"/>
                </a:lnTo>
                <a:lnTo>
                  <a:pt x="152280" y="268998"/>
                </a:lnTo>
                <a:lnTo>
                  <a:pt x="171269" y="268998"/>
                </a:lnTo>
                <a:lnTo>
                  <a:pt x="171439" y="268998"/>
                </a:lnTo>
                <a:cubicBezTo>
                  <a:pt x="175622" y="268998"/>
                  <a:pt x="178841" y="265600"/>
                  <a:pt x="178841" y="261594"/>
                </a:cubicBezTo>
                <a:lnTo>
                  <a:pt x="178841" y="261416"/>
                </a:lnTo>
                <a:lnTo>
                  <a:pt x="178841" y="220220"/>
                </a:lnTo>
                <a:close/>
                <a:moveTo>
                  <a:pt x="44627" y="220220"/>
                </a:moveTo>
                <a:lnTo>
                  <a:pt x="44627" y="220220"/>
                </a:lnTo>
                <a:lnTo>
                  <a:pt x="164035" y="220220"/>
                </a:lnTo>
                <a:lnTo>
                  <a:pt x="164035" y="254014"/>
                </a:lnTo>
                <a:lnTo>
                  <a:pt x="144967" y="254014"/>
                </a:lnTo>
                <a:lnTo>
                  <a:pt x="144789" y="254014"/>
                </a:lnTo>
                <a:lnTo>
                  <a:pt x="44627" y="254014"/>
                </a:lnTo>
                <a:lnTo>
                  <a:pt x="44627" y="220220"/>
                </a:lnTo>
                <a:close/>
                <a:moveTo>
                  <a:pt x="10832" y="220220"/>
                </a:moveTo>
                <a:lnTo>
                  <a:pt x="10832" y="220220"/>
                </a:lnTo>
                <a:lnTo>
                  <a:pt x="29812" y="220220"/>
                </a:lnTo>
                <a:lnTo>
                  <a:pt x="29812" y="261594"/>
                </a:lnTo>
                <a:cubicBezTo>
                  <a:pt x="29812" y="265600"/>
                  <a:pt x="33129" y="268998"/>
                  <a:pt x="37223" y="268998"/>
                </a:cubicBezTo>
                <a:lnTo>
                  <a:pt x="37482" y="268998"/>
                </a:lnTo>
                <a:lnTo>
                  <a:pt x="137564" y="268998"/>
                </a:lnTo>
                <a:lnTo>
                  <a:pt x="137564" y="308367"/>
                </a:lnTo>
                <a:cubicBezTo>
                  <a:pt x="137564" y="312550"/>
                  <a:pt x="140953" y="315948"/>
                  <a:pt x="144967" y="315948"/>
                </a:cubicBezTo>
                <a:lnTo>
                  <a:pt x="145136" y="315948"/>
                </a:lnTo>
                <a:lnTo>
                  <a:pt x="279183" y="315948"/>
                </a:lnTo>
                <a:cubicBezTo>
                  <a:pt x="283276" y="315948"/>
                  <a:pt x="286593" y="312550"/>
                  <a:pt x="286593" y="308367"/>
                </a:cubicBezTo>
                <a:lnTo>
                  <a:pt x="286593" y="308189"/>
                </a:lnTo>
                <a:lnTo>
                  <a:pt x="286593" y="220220"/>
                </a:lnTo>
                <a:lnTo>
                  <a:pt x="305574" y="220220"/>
                </a:lnTo>
                <a:cubicBezTo>
                  <a:pt x="312371" y="220220"/>
                  <a:pt x="317945" y="214823"/>
                  <a:pt x="317945" y="207849"/>
                </a:cubicBezTo>
                <a:lnTo>
                  <a:pt x="317945" y="207500"/>
                </a:lnTo>
                <a:lnTo>
                  <a:pt x="317945" y="11003"/>
                </a:lnTo>
                <a:cubicBezTo>
                  <a:pt x="317945" y="4296"/>
                  <a:pt x="312371" y="-1368"/>
                  <a:pt x="305574" y="-1368"/>
                </a:cubicBezTo>
                <a:lnTo>
                  <a:pt x="305225" y="-1368"/>
                </a:lnTo>
                <a:lnTo>
                  <a:pt x="10832" y="-1368"/>
                </a:lnTo>
                <a:cubicBezTo>
                  <a:pt x="4205" y="-1368"/>
                  <a:pt x="-1369" y="4296"/>
                  <a:pt x="-1369" y="11003"/>
                </a:cubicBezTo>
                <a:lnTo>
                  <a:pt x="-1369" y="11181"/>
                </a:lnTo>
                <a:lnTo>
                  <a:pt x="-1369" y="207849"/>
                </a:lnTo>
                <a:cubicBezTo>
                  <a:pt x="-1369" y="214823"/>
                  <a:pt x="4205" y="220220"/>
                  <a:pt x="10832" y="220220"/>
                </a:cubicBezTo>
                <a:close/>
                <a:moveTo>
                  <a:pt x="103850" y="135559"/>
                </a:moveTo>
                <a:cubicBezTo>
                  <a:pt x="111173" y="135559"/>
                  <a:pt x="117612" y="132598"/>
                  <a:pt x="122321" y="127978"/>
                </a:cubicBezTo>
                <a:cubicBezTo>
                  <a:pt x="125452" y="124935"/>
                  <a:pt x="127718" y="121011"/>
                  <a:pt x="128939" y="116828"/>
                </a:cubicBezTo>
                <a:lnTo>
                  <a:pt x="187467" y="116828"/>
                </a:lnTo>
                <a:cubicBezTo>
                  <a:pt x="190776" y="127808"/>
                  <a:pt x="201059" y="135559"/>
                  <a:pt x="212557" y="135559"/>
                </a:cubicBezTo>
                <a:cubicBezTo>
                  <a:pt x="219701" y="135559"/>
                  <a:pt x="226319" y="132598"/>
                  <a:pt x="230930" y="127978"/>
                </a:cubicBezTo>
                <a:cubicBezTo>
                  <a:pt x="235639" y="123188"/>
                  <a:pt x="238680" y="116658"/>
                  <a:pt x="238680" y="109425"/>
                </a:cubicBezTo>
                <a:cubicBezTo>
                  <a:pt x="238680" y="95147"/>
                  <a:pt x="226836" y="83382"/>
                  <a:pt x="212557" y="83382"/>
                </a:cubicBezTo>
                <a:cubicBezTo>
                  <a:pt x="205411" y="83382"/>
                  <a:pt x="198794" y="86262"/>
                  <a:pt x="194085" y="90963"/>
                </a:cubicBezTo>
                <a:lnTo>
                  <a:pt x="193656" y="91570"/>
                </a:lnTo>
                <a:cubicBezTo>
                  <a:pt x="190954" y="94530"/>
                  <a:pt x="188688" y="98108"/>
                  <a:pt x="187467" y="102112"/>
                </a:cubicBezTo>
                <a:lnTo>
                  <a:pt x="128939" y="102112"/>
                </a:lnTo>
                <a:cubicBezTo>
                  <a:pt x="125630" y="91311"/>
                  <a:pt x="115525" y="83382"/>
                  <a:pt x="103850" y="83382"/>
                </a:cubicBezTo>
                <a:cubicBezTo>
                  <a:pt x="96705" y="83382"/>
                  <a:pt x="90088" y="86262"/>
                  <a:pt x="85556" y="90963"/>
                </a:cubicBezTo>
                <a:lnTo>
                  <a:pt x="85039" y="91570"/>
                </a:lnTo>
                <a:cubicBezTo>
                  <a:pt x="80597" y="96190"/>
                  <a:pt x="77895" y="102548"/>
                  <a:pt x="77895" y="109425"/>
                </a:cubicBezTo>
                <a:cubicBezTo>
                  <a:pt x="77895" y="123804"/>
                  <a:pt x="89570" y="135559"/>
                  <a:pt x="103850" y="135559"/>
                </a:cubicBezTo>
                <a:lnTo>
                  <a:pt x="103850" y="135559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矩形 40"/>
          <p:cNvSpPr/>
          <p:nvPr>
            <p:custDataLst>
              <p:tags r:id="rId40"/>
            </p:custDataLst>
          </p:nvPr>
        </p:nvSpPr>
        <p:spPr>
          <a:xfrm>
            <a:off x="735014" y="1685336"/>
            <a:ext cx="323150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Ограничение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времени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онлайн</a:t>
            </a:r>
            <a:endParaRPr lang="en-US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1" name="矩形 50"/>
          <p:cNvSpPr/>
          <p:nvPr>
            <p:custDataLst>
              <p:tags r:id="rId41"/>
            </p:custDataLst>
          </p:nvPr>
        </p:nvSpPr>
        <p:spPr>
          <a:xfrm>
            <a:off x="658813" y="1251821"/>
            <a:ext cx="58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01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grpSp>
        <p:nvGrpSpPr>
          <p:cNvPr id="85" name="组合 84"/>
          <p:cNvGrpSpPr/>
          <p:nvPr>
            <p:custDataLst>
              <p:tags r:id="rId42"/>
            </p:custDataLst>
          </p:nvPr>
        </p:nvGrpSpPr>
        <p:grpSpPr>
          <a:xfrm>
            <a:off x="766989" y="2860887"/>
            <a:ext cx="474436" cy="474436"/>
            <a:chOff x="766989" y="2906032"/>
            <a:chExt cx="474436" cy="474436"/>
          </a:xfrm>
        </p:grpSpPr>
        <p:sp>
          <p:nvSpPr>
            <p:cNvPr id="80" name="椭圆 79"/>
            <p:cNvSpPr/>
            <p:nvPr>
              <p:custDataLst>
                <p:tags r:id="rId43"/>
              </p:custDataLst>
            </p:nvPr>
          </p:nvSpPr>
          <p:spPr>
            <a:xfrm>
              <a:off x="766989" y="2906032"/>
              <a:ext cx="474436" cy="474436"/>
            </a:xfrm>
            <a:prstGeom prst="ellipse">
              <a:avLst/>
            </a:prstGeom>
            <a:gradFill flip="none" rotWithShape="1">
              <a:gsLst>
                <a:gs pos="0">
                  <a:srgbClr val="C6A380"/>
                </a:gs>
                <a:gs pos="100000">
                  <a:srgbClr val="B48557"/>
                </a:gs>
              </a:gsLst>
              <a:lin ang="0" scaled="1"/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图形 53"/>
            <p:cNvSpPr/>
            <p:nvPr>
              <p:custDataLst>
                <p:tags r:id="rId44"/>
              </p:custDataLst>
            </p:nvPr>
          </p:nvSpPr>
          <p:spPr>
            <a:xfrm flipV="1">
              <a:off x="876799" y="3015797"/>
              <a:ext cx="254817" cy="254907"/>
            </a:xfrm>
            <a:custGeom>
              <a:avLst/>
              <a:gdLst>
                <a:gd name="connsiteX0" fmla="*/ 279909 w 319200"/>
                <a:gd name="connsiteY0" fmla="*/ 269492 h 319313"/>
                <a:gd name="connsiteX1" fmla="*/ 279909 w 319200"/>
                <a:gd name="connsiteY1" fmla="*/ 269492 h 319313"/>
                <a:gd name="connsiteX2" fmla="*/ 251440 w 319200"/>
                <a:gd name="connsiteY2" fmla="*/ 240751 h 319313"/>
                <a:gd name="connsiteX3" fmla="*/ 267359 w 319200"/>
                <a:gd name="connsiteY3" fmla="*/ 236505 h 319313"/>
                <a:gd name="connsiteX4" fmla="*/ 296009 w 319200"/>
                <a:gd name="connsiteY4" fmla="*/ 265065 h 319313"/>
                <a:gd name="connsiteX5" fmla="*/ 279909 w 319200"/>
                <a:gd name="connsiteY5" fmla="*/ 269492 h 319313"/>
                <a:gd name="connsiteX6" fmla="*/ 265059 w 319200"/>
                <a:gd name="connsiteY6" fmla="*/ 295923 h 319313"/>
                <a:gd name="connsiteX7" fmla="*/ 265059 w 319200"/>
                <a:gd name="connsiteY7" fmla="*/ 295923 h 319313"/>
                <a:gd name="connsiteX8" fmla="*/ 236410 w 319200"/>
                <a:gd name="connsiteY8" fmla="*/ 267364 h 319313"/>
                <a:gd name="connsiteX9" fmla="*/ 240828 w 319200"/>
                <a:gd name="connsiteY9" fmla="*/ 251364 h 319313"/>
                <a:gd name="connsiteX10" fmla="*/ 269478 w 319200"/>
                <a:gd name="connsiteY10" fmla="*/ 280014 h 319313"/>
                <a:gd name="connsiteX11" fmla="*/ 265059 w 319200"/>
                <a:gd name="connsiteY11" fmla="*/ 295923 h 319313"/>
                <a:gd name="connsiteX12" fmla="*/ 166107 w 319200"/>
                <a:gd name="connsiteY12" fmla="*/ 183977 h 319313"/>
                <a:gd name="connsiteX13" fmla="*/ 166107 w 319200"/>
                <a:gd name="connsiteY13" fmla="*/ 183977 h 319313"/>
                <a:gd name="connsiteX14" fmla="*/ 155757 w 319200"/>
                <a:gd name="connsiteY14" fmla="*/ 185744 h 319313"/>
                <a:gd name="connsiteX15" fmla="*/ 134541 w 319200"/>
                <a:gd name="connsiteY15" fmla="*/ 176905 h 319313"/>
                <a:gd name="connsiteX16" fmla="*/ 134541 w 319200"/>
                <a:gd name="connsiteY16" fmla="*/ 176905 h 319313"/>
                <a:gd name="connsiteX17" fmla="*/ 125786 w 319200"/>
                <a:gd name="connsiteY17" fmla="*/ 155681 h 319313"/>
                <a:gd name="connsiteX18" fmla="*/ 134541 w 319200"/>
                <a:gd name="connsiteY18" fmla="*/ 134637 h 319313"/>
                <a:gd name="connsiteX19" fmla="*/ 155757 w 319200"/>
                <a:gd name="connsiteY19" fmla="*/ 125790 h 319313"/>
                <a:gd name="connsiteX20" fmla="*/ 176891 w 319200"/>
                <a:gd name="connsiteY20" fmla="*/ 134456 h 319313"/>
                <a:gd name="connsiteX21" fmla="*/ 176891 w 319200"/>
                <a:gd name="connsiteY21" fmla="*/ 134637 h 319313"/>
                <a:gd name="connsiteX22" fmla="*/ 185647 w 319200"/>
                <a:gd name="connsiteY22" fmla="*/ 155681 h 319313"/>
                <a:gd name="connsiteX23" fmla="*/ 183881 w 319200"/>
                <a:gd name="connsiteY23" fmla="*/ 166121 h 319313"/>
                <a:gd name="connsiteX24" fmla="*/ 164604 w 319200"/>
                <a:gd name="connsiteY24" fmla="*/ 146924 h 319313"/>
                <a:gd name="connsiteX25" fmla="*/ 146919 w 319200"/>
                <a:gd name="connsiteY25" fmla="*/ 146924 h 319313"/>
                <a:gd name="connsiteX26" fmla="*/ 146919 w 319200"/>
                <a:gd name="connsiteY26" fmla="*/ 164527 h 319313"/>
                <a:gd name="connsiteX27" fmla="*/ 166107 w 319200"/>
                <a:gd name="connsiteY27" fmla="*/ 183977 h 319313"/>
                <a:gd name="connsiteX28" fmla="*/ 155757 w 319200"/>
                <a:gd name="connsiteY28" fmla="*/ 200602 h 319313"/>
                <a:gd name="connsiteX29" fmla="*/ 155757 w 319200"/>
                <a:gd name="connsiteY29" fmla="*/ 200602 h 319313"/>
                <a:gd name="connsiteX30" fmla="*/ 177515 w 319200"/>
                <a:gd name="connsiteY30" fmla="*/ 195124 h 319313"/>
                <a:gd name="connsiteX31" fmla="*/ 204744 w 319200"/>
                <a:gd name="connsiteY31" fmla="*/ 222442 h 319313"/>
                <a:gd name="connsiteX32" fmla="*/ 155757 w 319200"/>
                <a:gd name="connsiteY32" fmla="*/ 238271 h 319313"/>
                <a:gd name="connsiteX33" fmla="*/ 97398 w 319200"/>
                <a:gd name="connsiteY33" fmla="*/ 214220 h 319313"/>
                <a:gd name="connsiteX34" fmla="*/ 97398 w 319200"/>
                <a:gd name="connsiteY34" fmla="*/ 214310 h 319313"/>
                <a:gd name="connsiteX35" fmla="*/ 97398 w 319200"/>
                <a:gd name="connsiteY35" fmla="*/ 214220 h 319313"/>
                <a:gd name="connsiteX36" fmla="*/ 73167 w 319200"/>
                <a:gd name="connsiteY36" fmla="*/ 155681 h 319313"/>
                <a:gd name="connsiteX37" fmla="*/ 97398 w 319200"/>
                <a:gd name="connsiteY37" fmla="*/ 97412 h 319313"/>
                <a:gd name="connsiteX38" fmla="*/ 155757 w 319200"/>
                <a:gd name="connsiteY38" fmla="*/ 73090 h 319313"/>
                <a:gd name="connsiteX39" fmla="*/ 213772 w 319200"/>
                <a:gd name="connsiteY39" fmla="*/ 96967 h 319313"/>
                <a:gd name="connsiteX40" fmla="*/ 214125 w 319200"/>
                <a:gd name="connsiteY40" fmla="*/ 97412 h 319313"/>
                <a:gd name="connsiteX41" fmla="*/ 238346 w 319200"/>
                <a:gd name="connsiteY41" fmla="*/ 155681 h 319313"/>
                <a:gd name="connsiteX42" fmla="*/ 222437 w 319200"/>
                <a:gd name="connsiteY42" fmla="*/ 204668 h 319313"/>
                <a:gd name="connsiteX43" fmla="*/ 195020 w 319200"/>
                <a:gd name="connsiteY43" fmla="*/ 177611 h 319313"/>
                <a:gd name="connsiteX44" fmla="*/ 200678 w 319200"/>
                <a:gd name="connsiteY44" fmla="*/ 155681 h 319313"/>
                <a:gd name="connsiteX45" fmla="*/ 187503 w 319200"/>
                <a:gd name="connsiteY45" fmla="*/ 124024 h 319313"/>
                <a:gd name="connsiteX46" fmla="*/ 187413 w 319200"/>
                <a:gd name="connsiteY46" fmla="*/ 124024 h 319313"/>
                <a:gd name="connsiteX47" fmla="*/ 155757 w 319200"/>
                <a:gd name="connsiteY47" fmla="*/ 110850 h 319313"/>
                <a:gd name="connsiteX48" fmla="*/ 124100 w 319200"/>
                <a:gd name="connsiteY48" fmla="*/ 124024 h 319313"/>
                <a:gd name="connsiteX49" fmla="*/ 124100 w 319200"/>
                <a:gd name="connsiteY49" fmla="*/ 124024 h 319313"/>
                <a:gd name="connsiteX50" fmla="*/ 110835 w 319200"/>
                <a:gd name="connsiteY50" fmla="*/ 155681 h 319313"/>
                <a:gd name="connsiteX51" fmla="*/ 124100 w 319200"/>
                <a:gd name="connsiteY51" fmla="*/ 187336 h 319313"/>
                <a:gd name="connsiteX52" fmla="*/ 124100 w 319200"/>
                <a:gd name="connsiteY52" fmla="*/ 187517 h 319313"/>
                <a:gd name="connsiteX53" fmla="*/ 155757 w 319200"/>
                <a:gd name="connsiteY53" fmla="*/ 200602 h 319313"/>
                <a:gd name="connsiteX54" fmla="*/ 282208 w 319200"/>
                <a:gd name="connsiteY54" fmla="*/ 194055 h 319313"/>
                <a:gd name="connsiteX55" fmla="*/ 282208 w 319200"/>
                <a:gd name="connsiteY55" fmla="*/ 194055 h 319313"/>
                <a:gd name="connsiteX56" fmla="*/ 290522 w 319200"/>
                <a:gd name="connsiteY56" fmla="*/ 209712 h 319313"/>
                <a:gd name="connsiteX57" fmla="*/ 305997 w 319200"/>
                <a:gd name="connsiteY57" fmla="*/ 201399 h 319313"/>
                <a:gd name="connsiteX58" fmla="*/ 311040 w 319200"/>
                <a:gd name="connsiteY58" fmla="*/ 178852 h 319313"/>
                <a:gd name="connsiteX59" fmla="*/ 312715 w 319200"/>
                <a:gd name="connsiteY59" fmla="*/ 155681 h 319313"/>
                <a:gd name="connsiteX60" fmla="*/ 266825 w 319200"/>
                <a:gd name="connsiteY60" fmla="*/ 44793 h 319313"/>
                <a:gd name="connsiteX61" fmla="*/ 155757 w 319200"/>
                <a:gd name="connsiteY61" fmla="*/ -1369 h 319313"/>
                <a:gd name="connsiteX62" fmla="*/ 44698 w 319200"/>
                <a:gd name="connsiteY62" fmla="*/ 44793 h 319313"/>
                <a:gd name="connsiteX63" fmla="*/ -1373 w 319200"/>
                <a:gd name="connsiteY63" fmla="*/ 155681 h 319313"/>
                <a:gd name="connsiteX64" fmla="*/ 44698 w 319200"/>
                <a:gd name="connsiteY64" fmla="*/ 266921 h 319313"/>
                <a:gd name="connsiteX65" fmla="*/ 155757 w 319200"/>
                <a:gd name="connsiteY65" fmla="*/ 312730 h 319313"/>
                <a:gd name="connsiteX66" fmla="*/ 178748 w 319200"/>
                <a:gd name="connsiteY66" fmla="*/ 310963 h 319313"/>
                <a:gd name="connsiteX67" fmla="*/ 201385 w 319200"/>
                <a:gd name="connsiteY67" fmla="*/ 306092 h 319313"/>
                <a:gd name="connsiteX68" fmla="*/ 209697 w 319200"/>
                <a:gd name="connsiteY68" fmla="*/ 290536 h 319313"/>
                <a:gd name="connsiteX69" fmla="*/ 194140 w 319200"/>
                <a:gd name="connsiteY69" fmla="*/ 282223 h 319313"/>
                <a:gd name="connsiteX70" fmla="*/ 175216 w 319200"/>
                <a:gd name="connsiteY70" fmla="*/ 286470 h 319313"/>
                <a:gd name="connsiteX71" fmla="*/ 155757 w 319200"/>
                <a:gd name="connsiteY71" fmla="*/ 287973 h 319313"/>
                <a:gd name="connsiteX72" fmla="*/ 62382 w 319200"/>
                <a:gd name="connsiteY72" fmla="*/ 249065 h 319313"/>
                <a:gd name="connsiteX73" fmla="*/ 23646 w 319200"/>
                <a:gd name="connsiteY73" fmla="*/ 155681 h 319313"/>
                <a:gd name="connsiteX74" fmla="*/ 62382 w 319200"/>
                <a:gd name="connsiteY74" fmla="*/ 62306 h 319313"/>
                <a:gd name="connsiteX75" fmla="*/ 155757 w 319200"/>
                <a:gd name="connsiteY75" fmla="*/ 23660 h 319313"/>
                <a:gd name="connsiteX76" fmla="*/ 249140 w 319200"/>
                <a:gd name="connsiteY76" fmla="*/ 62306 h 319313"/>
                <a:gd name="connsiteX77" fmla="*/ 287870 w 319200"/>
                <a:gd name="connsiteY77" fmla="*/ 155681 h 319313"/>
                <a:gd name="connsiteX78" fmla="*/ 286457 w 319200"/>
                <a:gd name="connsiteY78" fmla="*/ 175139 h 319313"/>
                <a:gd name="connsiteX79" fmla="*/ 282208 w 319200"/>
                <a:gd name="connsiteY79" fmla="*/ 194055 h 319313"/>
                <a:gd name="connsiteX80" fmla="*/ 222873 w 319200"/>
                <a:gd name="connsiteY80" fmla="*/ 274880 h 319313"/>
                <a:gd name="connsiteX81" fmla="*/ 263637 w 319200"/>
                <a:gd name="connsiteY81" fmla="*/ 315826 h 319313"/>
                <a:gd name="connsiteX82" fmla="*/ 274160 w 319200"/>
                <a:gd name="connsiteY82" fmla="*/ 315826 h 319313"/>
                <a:gd name="connsiteX83" fmla="*/ 276196 w 319200"/>
                <a:gd name="connsiteY83" fmla="*/ 312466 h 319313"/>
                <a:gd name="connsiteX84" fmla="*/ 276196 w 319200"/>
                <a:gd name="connsiteY84" fmla="*/ 312376 h 319313"/>
                <a:gd name="connsiteX85" fmla="*/ 276196 w 319200"/>
                <a:gd name="connsiteY85" fmla="*/ 312195 h 319313"/>
                <a:gd name="connsiteX86" fmla="*/ 283803 w 319200"/>
                <a:gd name="connsiteY86" fmla="*/ 283900 h 319313"/>
                <a:gd name="connsiteX87" fmla="*/ 312100 w 319200"/>
                <a:gd name="connsiteY87" fmla="*/ 276293 h 319313"/>
                <a:gd name="connsiteX88" fmla="*/ 312271 w 319200"/>
                <a:gd name="connsiteY88" fmla="*/ 276211 h 319313"/>
                <a:gd name="connsiteX89" fmla="*/ 312362 w 319200"/>
                <a:gd name="connsiteY89" fmla="*/ 276211 h 319313"/>
                <a:gd name="connsiteX90" fmla="*/ 315640 w 319200"/>
                <a:gd name="connsiteY90" fmla="*/ 274264 h 319313"/>
                <a:gd name="connsiteX91" fmla="*/ 315640 w 319200"/>
                <a:gd name="connsiteY91" fmla="*/ 263742 h 319313"/>
                <a:gd name="connsiteX92" fmla="*/ 274956 w 319200"/>
                <a:gd name="connsiteY92" fmla="*/ 222977 h 319313"/>
                <a:gd name="connsiteX93" fmla="*/ 267621 w 319200"/>
                <a:gd name="connsiteY93" fmla="*/ 221031 h 319313"/>
                <a:gd name="connsiteX94" fmla="*/ 244721 w 319200"/>
                <a:gd name="connsiteY94" fmla="*/ 227133 h 319313"/>
                <a:gd name="connsiteX95" fmla="*/ 233041 w 319200"/>
                <a:gd name="connsiteY95" fmla="*/ 215280 h 319313"/>
                <a:gd name="connsiteX96" fmla="*/ 253296 w 319200"/>
                <a:gd name="connsiteY96" fmla="*/ 155681 h 319313"/>
                <a:gd name="connsiteX97" fmla="*/ 224729 w 319200"/>
                <a:gd name="connsiteY97" fmla="*/ 86799 h 319313"/>
                <a:gd name="connsiteX98" fmla="*/ 224375 w 319200"/>
                <a:gd name="connsiteY98" fmla="*/ 86527 h 319313"/>
                <a:gd name="connsiteX99" fmla="*/ 155757 w 319200"/>
                <a:gd name="connsiteY99" fmla="*/ 58059 h 319313"/>
                <a:gd name="connsiteX100" fmla="*/ 86785 w 319200"/>
                <a:gd name="connsiteY100" fmla="*/ 86799 h 319313"/>
                <a:gd name="connsiteX101" fmla="*/ 58136 w 319200"/>
                <a:gd name="connsiteY101" fmla="*/ 155681 h 319313"/>
                <a:gd name="connsiteX102" fmla="*/ 86785 w 319200"/>
                <a:gd name="connsiteY102" fmla="*/ 224743 h 319313"/>
                <a:gd name="connsiteX103" fmla="*/ 155757 w 319200"/>
                <a:gd name="connsiteY103" fmla="*/ 253302 h 319313"/>
                <a:gd name="connsiteX104" fmla="*/ 215356 w 319200"/>
                <a:gd name="connsiteY104" fmla="*/ 233055 h 319313"/>
                <a:gd name="connsiteX105" fmla="*/ 227119 w 319200"/>
                <a:gd name="connsiteY105" fmla="*/ 244636 h 319313"/>
                <a:gd name="connsiteX106" fmla="*/ 220934 w 319200"/>
                <a:gd name="connsiteY106" fmla="*/ 267717 h 319313"/>
                <a:gd name="connsiteX107" fmla="*/ 222873 w 319200"/>
                <a:gd name="connsiteY107" fmla="*/ 274880 h 319313"/>
                <a:gd name="connsiteX108" fmla="*/ 222873 w 319200"/>
                <a:gd name="connsiteY108" fmla="*/ 274880 h 31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19200" h="319313">
                  <a:moveTo>
                    <a:pt x="279909" y="269492"/>
                  </a:moveTo>
                  <a:lnTo>
                    <a:pt x="279909" y="269492"/>
                  </a:lnTo>
                  <a:lnTo>
                    <a:pt x="251440" y="240751"/>
                  </a:lnTo>
                  <a:lnTo>
                    <a:pt x="267359" y="236505"/>
                  </a:lnTo>
                  <a:lnTo>
                    <a:pt x="296009" y="265065"/>
                  </a:lnTo>
                  <a:lnTo>
                    <a:pt x="279909" y="269492"/>
                  </a:lnTo>
                  <a:close/>
                  <a:moveTo>
                    <a:pt x="265059" y="295923"/>
                  </a:moveTo>
                  <a:lnTo>
                    <a:pt x="265059" y="295923"/>
                  </a:lnTo>
                  <a:lnTo>
                    <a:pt x="236410" y="267364"/>
                  </a:lnTo>
                  <a:lnTo>
                    <a:pt x="240828" y="251364"/>
                  </a:lnTo>
                  <a:lnTo>
                    <a:pt x="269478" y="280014"/>
                  </a:lnTo>
                  <a:lnTo>
                    <a:pt x="265059" y="295923"/>
                  </a:lnTo>
                  <a:close/>
                  <a:moveTo>
                    <a:pt x="166107" y="183977"/>
                  </a:moveTo>
                  <a:lnTo>
                    <a:pt x="166107" y="183977"/>
                  </a:lnTo>
                  <a:cubicBezTo>
                    <a:pt x="163009" y="185127"/>
                    <a:pt x="159388" y="185744"/>
                    <a:pt x="155757" y="185744"/>
                  </a:cubicBezTo>
                  <a:cubicBezTo>
                    <a:pt x="147444" y="185744"/>
                    <a:pt x="140020" y="182383"/>
                    <a:pt x="134541" y="176905"/>
                  </a:cubicBezTo>
                  <a:lnTo>
                    <a:pt x="134541" y="176905"/>
                  </a:lnTo>
                  <a:cubicBezTo>
                    <a:pt x="129234" y="171599"/>
                    <a:pt x="125786" y="163992"/>
                    <a:pt x="125786" y="155681"/>
                  </a:cubicBezTo>
                  <a:cubicBezTo>
                    <a:pt x="125786" y="147368"/>
                    <a:pt x="129234" y="140033"/>
                    <a:pt x="134541" y="134637"/>
                  </a:cubicBezTo>
                  <a:cubicBezTo>
                    <a:pt x="140020" y="129239"/>
                    <a:pt x="147444" y="125790"/>
                    <a:pt x="155757" y="125790"/>
                  </a:cubicBezTo>
                  <a:cubicBezTo>
                    <a:pt x="164069" y="125790"/>
                    <a:pt x="171504" y="129239"/>
                    <a:pt x="176891" y="134456"/>
                  </a:cubicBezTo>
                  <a:lnTo>
                    <a:pt x="176891" y="134637"/>
                  </a:lnTo>
                  <a:cubicBezTo>
                    <a:pt x="182288" y="140033"/>
                    <a:pt x="185647" y="147368"/>
                    <a:pt x="185647" y="155681"/>
                  </a:cubicBezTo>
                  <a:cubicBezTo>
                    <a:pt x="185647" y="159484"/>
                    <a:pt x="185032" y="163024"/>
                    <a:pt x="183881" y="166121"/>
                  </a:cubicBezTo>
                  <a:lnTo>
                    <a:pt x="164604" y="146924"/>
                  </a:lnTo>
                  <a:cubicBezTo>
                    <a:pt x="159650" y="142152"/>
                    <a:pt x="151872" y="142152"/>
                    <a:pt x="146919" y="146924"/>
                  </a:cubicBezTo>
                  <a:cubicBezTo>
                    <a:pt x="142138" y="151787"/>
                    <a:pt x="142138" y="159746"/>
                    <a:pt x="146919" y="164527"/>
                  </a:cubicBezTo>
                  <a:lnTo>
                    <a:pt x="166107" y="183977"/>
                  </a:lnTo>
                  <a:close/>
                  <a:moveTo>
                    <a:pt x="155757" y="200602"/>
                  </a:moveTo>
                  <a:lnTo>
                    <a:pt x="155757" y="200602"/>
                  </a:lnTo>
                  <a:cubicBezTo>
                    <a:pt x="163544" y="200602"/>
                    <a:pt x="170970" y="198655"/>
                    <a:pt x="177515" y="195124"/>
                  </a:cubicBezTo>
                  <a:lnTo>
                    <a:pt x="204744" y="222442"/>
                  </a:lnTo>
                  <a:cubicBezTo>
                    <a:pt x="190954" y="232439"/>
                    <a:pt x="174066" y="238271"/>
                    <a:pt x="155757" y="238271"/>
                  </a:cubicBezTo>
                  <a:cubicBezTo>
                    <a:pt x="132948" y="238271"/>
                    <a:pt x="112258" y="229161"/>
                    <a:pt x="97398" y="214220"/>
                  </a:cubicBezTo>
                  <a:lnTo>
                    <a:pt x="97398" y="214310"/>
                  </a:lnTo>
                  <a:lnTo>
                    <a:pt x="97398" y="214220"/>
                  </a:lnTo>
                  <a:cubicBezTo>
                    <a:pt x="82367" y="199279"/>
                    <a:pt x="73167" y="178580"/>
                    <a:pt x="73167" y="155681"/>
                  </a:cubicBezTo>
                  <a:cubicBezTo>
                    <a:pt x="73167" y="133043"/>
                    <a:pt x="82367" y="112352"/>
                    <a:pt x="97398" y="97412"/>
                  </a:cubicBezTo>
                  <a:cubicBezTo>
                    <a:pt x="112258" y="82371"/>
                    <a:pt x="132948" y="73090"/>
                    <a:pt x="155757" y="73090"/>
                  </a:cubicBezTo>
                  <a:cubicBezTo>
                    <a:pt x="178395" y="73090"/>
                    <a:pt x="198913" y="82290"/>
                    <a:pt x="213772" y="96967"/>
                  </a:cubicBezTo>
                  <a:lnTo>
                    <a:pt x="214125" y="97412"/>
                  </a:lnTo>
                  <a:cubicBezTo>
                    <a:pt x="229156" y="112261"/>
                    <a:pt x="238346" y="133043"/>
                    <a:pt x="238346" y="155681"/>
                  </a:cubicBezTo>
                  <a:cubicBezTo>
                    <a:pt x="238346" y="174161"/>
                    <a:pt x="232515" y="191140"/>
                    <a:pt x="222437" y="204668"/>
                  </a:cubicBezTo>
                  <a:lnTo>
                    <a:pt x="195020" y="177611"/>
                  </a:lnTo>
                  <a:cubicBezTo>
                    <a:pt x="198560" y="170893"/>
                    <a:pt x="200678" y="163730"/>
                    <a:pt x="200678" y="155681"/>
                  </a:cubicBezTo>
                  <a:cubicBezTo>
                    <a:pt x="200678" y="143484"/>
                    <a:pt x="195553" y="132164"/>
                    <a:pt x="187503" y="124024"/>
                  </a:cubicBezTo>
                  <a:lnTo>
                    <a:pt x="187413" y="124024"/>
                  </a:lnTo>
                  <a:cubicBezTo>
                    <a:pt x="179281" y="116065"/>
                    <a:pt x="168054" y="110850"/>
                    <a:pt x="155757" y="110850"/>
                  </a:cubicBezTo>
                  <a:cubicBezTo>
                    <a:pt x="143379" y="110850"/>
                    <a:pt x="132150" y="116065"/>
                    <a:pt x="124100" y="124024"/>
                  </a:cubicBezTo>
                  <a:lnTo>
                    <a:pt x="124100" y="124024"/>
                  </a:lnTo>
                  <a:cubicBezTo>
                    <a:pt x="115970" y="132164"/>
                    <a:pt x="110835" y="143302"/>
                    <a:pt x="110835" y="155681"/>
                  </a:cubicBezTo>
                  <a:cubicBezTo>
                    <a:pt x="110835" y="168149"/>
                    <a:pt x="115970" y="179377"/>
                    <a:pt x="124100" y="187336"/>
                  </a:cubicBezTo>
                  <a:lnTo>
                    <a:pt x="124100" y="187517"/>
                  </a:lnTo>
                  <a:cubicBezTo>
                    <a:pt x="132150" y="195649"/>
                    <a:pt x="143379" y="200602"/>
                    <a:pt x="155757" y="200602"/>
                  </a:cubicBezTo>
                  <a:close/>
                  <a:moveTo>
                    <a:pt x="282208" y="194055"/>
                  </a:moveTo>
                  <a:lnTo>
                    <a:pt x="282208" y="194055"/>
                  </a:lnTo>
                  <a:cubicBezTo>
                    <a:pt x="280181" y="200956"/>
                    <a:pt x="283974" y="207764"/>
                    <a:pt x="290522" y="209712"/>
                  </a:cubicBezTo>
                  <a:cubicBezTo>
                    <a:pt x="297069" y="211748"/>
                    <a:pt x="303960" y="207946"/>
                    <a:pt x="305997" y="201399"/>
                  </a:cubicBezTo>
                  <a:cubicBezTo>
                    <a:pt x="308206" y="194055"/>
                    <a:pt x="309981" y="186629"/>
                    <a:pt x="311040" y="178852"/>
                  </a:cubicBezTo>
                  <a:cubicBezTo>
                    <a:pt x="312100" y="171418"/>
                    <a:pt x="312715" y="163549"/>
                    <a:pt x="312715" y="155681"/>
                  </a:cubicBezTo>
                  <a:cubicBezTo>
                    <a:pt x="312715" y="112442"/>
                    <a:pt x="295212" y="73090"/>
                    <a:pt x="266825" y="44793"/>
                  </a:cubicBezTo>
                  <a:cubicBezTo>
                    <a:pt x="238346" y="16496"/>
                    <a:pt x="199085" y="-1369"/>
                    <a:pt x="155757" y="-1369"/>
                  </a:cubicBezTo>
                  <a:cubicBezTo>
                    <a:pt x="112429" y="-1369"/>
                    <a:pt x="73167" y="16496"/>
                    <a:pt x="44698" y="44793"/>
                  </a:cubicBezTo>
                  <a:cubicBezTo>
                    <a:pt x="16401" y="73090"/>
                    <a:pt x="-1373" y="112442"/>
                    <a:pt x="-1373" y="155681"/>
                  </a:cubicBezTo>
                  <a:cubicBezTo>
                    <a:pt x="-1373" y="199098"/>
                    <a:pt x="16401" y="238452"/>
                    <a:pt x="44698" y="266921"/>
                  </a:cubicBezTo>
                  <a:cubicBezTo>
                    <a:pt x="73167" y="295218"/>
                    <a:pt x="112429" y="312730"/>
                    <a:pt x="155757" y="312730"/>
                  </a:cubicBezTo>
                  <a:cubicBezTo>
                    <a:pt x="163454" y="312730"/>
                    <a:pt x="171323" y="312286"/>
                    <a:pt x="178748" y="310963"/>
                  </a:cubicBezTo>
                  <a:cubicBezTo>
                    <a:pt x="186535" y="309986"/>
                    <a:pt x="194140" y="308219"/>
                    <a:pt x="201385" y="306092"/>
                  </a:cubicBezTo>
                  <a:cubicBezTo>
                    <a:pt x="207931" y="304236"/>
                    <a:pt x="211643" y="297164"/>
                    <a:pt x="209697" y="290536"/>
                  </a:cubicBezTo>
                  <a:cubicBezTo>
                    <a:pt x="207750" y="283989"/>
                    <a:pt x="200678" y="280277"/>
                    <a:pt x="194140" y="282223"/>
                  </a:cubicBezTo>
                  <a:cubicBezTo>
                    <a:pt x="187947" y="284171"/>
                    <a:pt x="181581" y="285492"/>
                    <a:pt x="175216" y="286470"/>
                  </a:cubicBezTo>
                  <a:cubicBezTo>
                    <a:pt x="169023" y="287439"/>
                    <a:pt x="162476" y="287973"/>
                    <a:pt x="155757" y="287973"/>
                  </a:cubicBezTo>
                  <a:cubicBezTo>
                    <a:pt x="119239" y="287973"/>
                    <a:pt x="86260" y="273113"/>
                    <a:pt x="62382" y="249065"/>
                  </a:cubicBezTo>
                  <a:cubicBezTo>
                    <a:pt x="38414" y="225276"/>
                    <a:pt x="23646" y="192289"/>
                    <a:pt x="23646" y="155681"/>
                  </a:cubicBezTo>
                  <a:cubicBezTo>
                    <a:pt x="23646" y="119333"/>
                    <a:pt x="38414" y="86356"/>
                    <a:pt x="62382" y="62306"/>
                  </a:cubicBezTo>
                  <a:cubicBezTo>
                    <a:pt x="86260" y="38518"/>
                    <a:pt x="119239" y="23660"/>
                    <a:pt x="155757" y="23660"/>
                  </a:cubicBezTo>
                  <a:cubicBezTo>
                    <a:pt x="192194" y="23660"/>
                    <a:pt x="225263" y="38518"/>
                    <a:pt x="249140" y="62306"/>
                  </a:cubicBezTo>
                  <a:cubicBezTo>
                    <a:pt x="273018" y="86356"/>
                    <a:pt x="287870" y="119333"/>
                    <a:pt x="287870" y="155681"/>
                  </a:cubicBezTo>
                  <a:cubicBezTo>
                    <a:pt x="287870" y="162399"/>
                    <a:pt x="287343" y="169127"/>
                    <a:pt x="286457" y="175139"/>
                  </a:cubicBezTo>
                  <a:cubicBezTo>
                    <a:pt x="285568" y="181677"/>
                    <a:pt x="284156" y="187871"/>
                    <a:pt x="282208" y="194055"/>
                  </a:cubicBezTo>
                  <a:close/>
                  <a:moveTo>
                    <a:pt x="222873" y="274880"/>
                  </a:moveTo>
                  <a:lnTo>
                    <a:pt x="263637" y="315826"/>
                  </a:lnTo>
                  <a:cubicBezTo>
                    <a:pt x="266643" y="318652"/>
                    <a:pt x="271424" y="318652"/>
                    <a:pt x="274160" y="315826"/>
                  </a:cubicBezTo>
                  <a:cubicBezTo>
                    <a:pt x="275310" y="314677"/>
                    <a:pt x="275844" y="313617"/>
                    <a:pt x="276196" y="312466"/>
                  </a:cubicBezTo>
                  <a:lnTo>
                    <a:pt x="276196" y="312376"/>
                  </a:lnTo>
                  <a:lnTo>
                    <a:pt x="276196" y="312195"/>
                  </a:lnTo>
                  <a:lnTo>
                    <a:pt x="283803" y="283900"/>
                  </a:lnTo>
                  <a:lnTo>
                    <a:pt x="312100" y="276293"/>
                  </a:lnTo>
                  <a:lnTo>
                    <a:pt x="312271" y="276211"/>
                  </a:lnTo>
                  <a:lnTo>
                    <a:pt x="312362" y="276211"/>
                  </a:lnTo>
                  <a:cubicBezTo>
                    <a:pt x="313513" y="275857"/>
                    <a:pt x="314752" y="275414"/>
                    <a:pt x="315640" y="274264"/>
                  </a:cubicBezTo>
                  <a:cubicBezTo>
                    <a:pt x="318556" y="271430"/>
                    <a:pt x="318556" y="266747"/>
                    <a:pt x="315640" y="263742"/>
                  </a:cubicBezTo>
                  <a:lnTo>
                    <a:pt x="274956" y="222977"/>
                  </a:lnTo>
                  <a:cubicBezTo>
                    <a:pt x="273018" y="221121"/>
                    <a:pt x="270365" y="220323"/>
                    <a:pt x="267621" y="221031"/>
                  </a:cubicBezTo>
                  <a:lnTo>
                    <a:pt x="244721" y="227133"/>
                  </a:lnTo>
                  <a:lnTo>
                    <a:pt x="233041" y="215280"/>
                  </a:lnTo>
                  <a:cubicBezTo>
                    <a:pt x="245781" y="199008"/>
                    <a:pt x="253296" y="178228"/>
                    <a:pt x="253296" y="155681"/>
                  </a:cubicBezTo>
                  <a:cubicBezTo>
                    <a:pt x="253296" y="128978"/>
                    <a:pt x="242421" y="104484"/>
                    <a:pt x="224729" y="86799"/>
                  </a:cubicBezTo>
                  <a:lnTo>
                    <a:pt x="224375" y="86527"/>
                  </a:lnTo>
                  <a:cubicBezTo>
                    <a:pt x="206610" y="68844"/>
                    <a:pt x="182470" y="58059"/>
                    <a:pt x="155757" y="58059"/>
                  </a:cubicBezTo>
                  <a:cubicBezTo>
                    <a:pt x="128881" y="58059"/>
                    <a:pt x="104379" y="69025"/>
                    <a:pt x="86785" y="86799"/>
                  </a:cubicBezTo>
                  <a:cubicBezTo>
                    <a:pt x="69101" y="104484"/>
                    <a:pt x="58136" y="128978"/>
                    <a:pt x="58136" y="155681"/>
                  </a:cubicBezTo>
                  <a:cubicBezTo>
                    <a:pt x="58136" y="182655"/>
                    <a:pt x="69101" y="206968"/>
                    <a:pt x="86785" y="224743"/>
                  </a:cubicBezTo>
                  <a:cubicBezTo>
                    <a:pt x="104379" y="242427"/>
                    <a:pt x="128881" y="253302"/>
                    <a:pt x="155757" y="253302"/>
                  </a:cubicBezTo>
                  <a:cubicBezTo>
                    <a:pt x="178222" y="253302"/>
                    <a:pt x="198913" y="245786"/>
                    <a:pt x="215356" y="233055"/>
                  </a:cubicBezTo>
                  <a:lnTo>
                    <a:pt x="227119" y="244636"/>
                  </a:lnTo>
                  <a:lnTo>
                    <a:pt x="220934" y="267717"/>
                  </a:lnTo>
                  <a:cubicBezTo>
                    <a:pt x="220138" y="270280"/>
                    <a:pt x="221017" y="273113"/>
                    <a:pt x="222873" y="274880"/>
                  </a:cubicBezTo>
                  <a:lnTo>
                    <a:pt x="222873" y="274880"/>
                  </a:lnTo>
                </a:path>
              </a:pathLst>
            </a:custGeom>
            <a:solidFill>
              <a:schemeClr val="bg1"/>
            </a:solidFill>
            <a:ln w="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41078" y="485687"/>
            <a:ext cx="4313016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Профилактика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9153" cy="6852498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037641" y="817890"/>
            <a:ext cx="6495415" cy="203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>
            <p:custDataLst>
              <p:tags r:id="rId2"/>
            </p:custDataLst>
          </p:nvPr>
        </p:nvSpPr>
        <p:spPr>
          <a:xfrm>
            <a:off x="5230815" y="2771216"/>
            <a:ext cx="1730370" cy="1730370"/>
          </a:xfrm>
          <a:prstGeom prst="ellipse">
            <a:avLst/>
          </a:prstGeom>
          <a:gradFill flip="none" rotWithShape="1">
            <a:gsLst>
              <a:gs pos="51000">
                <a:srgbClr val="C6A380"/>
              </a:gs>
              <a:gs pos="72000">
                <a:srgbClr val="B48557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4145206" y="1685607"/>
            <a:ext cx="3901589" cy="3901589"/>
          </a:xfrm>
          <a:prstGeom prst="ellipse">
            <a:avLst/>
          </a:prstGeom>
          <a:noFill/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卡通人物&#10;&#10;中度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33600" y="3039762"/>
            <a:ext cx="1324800" cy="1130459"/>
          </a:xfrm>
          <a:prstGeom prst="rect">
            <a:avLst/>
          </a:prstGeom>
        </p:spPr>
      </p:pic>
      <p:sp>
        <p:nvSpPr>
          <p:cNvPr id="16" name="弧形 15"/>
          <p:cNvSpPr/>
          <p:nvPr>
            <p:custDataLst>
              <p:tags r:id="rId7"/>
            </p:custDataLst>
          </p:nvPr>
        </p:nvSpPr>
        <p:spPr>
          <a:xfrm>
            <a:off x="4533900" y="2074301"/>
            <a:ext cx="3124200" cy="3124200"/>
          </a:xfrm>
          <a:prstGeom prst="arc">
            <a:avLst>
              <a:gd name="adj1" fmla="val 16200000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>
            <p:custDataLst>
              <p:tags r:id="rId8"/>
            </p:custDataLst>
          </p:nvPr>
        </p:nvSpPr>
        <p:spPr>
          <a:xfrm rot="5400000">
            <a:off x="4533900" y="2074301"/>
            <a:ext cx="3124200" cy="3124200"/>
          </a:xfrm>
          <a:prstGeom prst="arc">
            <a:avLst>
              <a:gd name="adj1" fmla="val 16815812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>
            <p:custDataLst>
              <p:tags r:id="rId9"/>
            </p:custDataLst>
          </p:nvPr>
        </p:nvSpPr>
        <p:spPr>
          <a:xfrm rot="10800000">
            <a:off x="4533900" y="2074301"/>
            <a:ext cx="3124200" cy="3124200"/>
          </a:xfrm>
          <a:prstGeom prst="arc">
            <a:avLst>
              <a:gd name="adj1" fmla="val 16739475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/>
          <p:cNvSpPr/>
          <p:nvPr>
            <p:custDataLst>
              <p:tags r:id="rId10"/>
            </p:custDataLst>
          </p:nvPr>
        </p:nvSpPr>
        <p:spPr>
          <a:xfrm rot="16200000">
            <a:off x="4533900" y="2074301"/>
            <a:ext cx="3124200" cy="3124200"/>
          </a:xfrm>
          <a:prstGeom prst="arc">
            <a:avLst>
              <a:gd name="adj1" fmla="val 17320015"/>
              <a:gd name="adj2" fmla="val 85338"/>
            </a:avLst>
          </a:prstGeom>
          <a:ln w="498475" cap="rnd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6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5912371" y="1866899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7451135" y="3464718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5858827" y="4993480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4"/>
            </p:custDataLst>
          </p:nvPr>
        </p:nvSpPr>
        <p:spPr>
          <a:xfrm>
            <a:off x="4326255" y="3398518"/>
            <a:ext cx="412433" cy="412433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5"/>
            </p:custDataLst>
          </p:nvPr>
        </p:nvSpPr>
        <p:spPr>
          <a:xfrm>
            <a:off x="5041451" y="2581852"/>
            <a:ext cx="2109099" cy="2109099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6"/>
            </p:custDataLst>
          </p:nvPr>
        </p:nvSpPr>
        <p:spPr>
          <a:xfrm>
            <a:off x="4854093" y="2394494"/>
            <a:ext cx="2483814" cy="2483814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7"/>
            </p:custDataLst>
          </p:nvPr>
        </p:nvCxnSpPr>
        <p:spPr>
          <a:xfrm>
            <a:off x="8077200" y="3638550"/>
            <a:ext cx="3490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8"/>
            </p:custDataLst>
          </p:nvPr>
        </p:nvCxnSpPr>
        <p:spPr>
          <a:xfrm>
            <a:off x="658813" y="3636402"/>
            <a:ext cx="348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>
            <p:custDataLst>
              <p:tags r:id="rId19"/>
            </p:custDataLst>
          </p:nvPr>
        </p:nvSpPr>
        <p:spPr>
          <a:xfrm>
            <a:off x="4252913" y="3416892"/>
            <a:ext cx="547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>
            <p:custDataLst>
              <p:tags r:id="rId20"/>
            </p:custDataLst>
          </p:nvPr>
        </p:nvSpPr>
        <p:spPr>
          <a:xfrm>
            <a:off x="5872733" y="1878991"/>
            <a:ext cx="49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>
            <p:custDataLst>
              <p:tags r:id="rId21"/>
            </p:custDataLst>
          </p:nvPr>
        </p:nvSpPr>
        <p:spPr>
          <a:xfrm>
            <a:off x="7383811" y="3483953"/>
            <a:ext cx="52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>
            <p:custDataLst>
              <p:tags r:id="rId22"/>
            </p:custDataLst>
          </p:nvPr>
        </p:nvSpPr>
        <p:spPr>
          <a:xfrm>
            <a:off x="5789390" y="5007160"/>
            <a:ext cx="53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3" name="矩形: 圆角 12"/>
          <p:cNvSpPr/>
          <p:nvPr>
            <p:custDataLst>
              <p:tags r:id="rId23"/>
            </p:custDataLst>
          </p:nvPr>
        </p:nvSpPr>
        <p:spPr>
          <a:xfrm>
            <a:off x="8150860" y="1628775"/>
            <a:ext cx="3420110" cy="953135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>
            <p:custDataLst>
              <p:tags r:id="rId24"/>
            </p:custDataLst>
          </p:nvPr>
        </p:nvSpPr>
        <p:spPr>
          <a:xfrm>
            <a:off x="8210550" y="4283075"/>
            <a:ext cx="3360420" cy="1054100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5"/>
            </p:custDataLst>
          </p:nvPr>
        </p:nvSpPr>
        <p:spPr>
          <a:xfrm>
            <a:off x="8210550" y="1663065"/>
            <a:ext cx="329882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Медикаменты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при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ru-RU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СДВГ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,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тревоге</a:t>
            </a:r>
            <a:endParaRPr lang="en-US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2" name="矩形 51"/>
          <p:cNvSpPr/>
          <p:nvPr>
            <p:custDataLst>
              <p:tags r:id="rId26"/>
            </p:custDataLst>
          </p:nvPr>
        </p:nvSpPr>
        <p:spPr>
          <a:xfrm>
            <a:off x="11000583" y="1251821"/>
            <a:ext cx="58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02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grpSp>
        <p:nvGrpSpPr>
          <p:cNvPr id="24" name="组合 23"/>
          <p:cNvGrpSpPr/>
          <p:nvPr>
            <p:custDataLst>
              <p:tags r:id="rId27"/>
            </p:custDataLst>
          </p:nvPr>
        </p:nvGrpSpPr>
        <p:grpSpPr>
          <a:xfrm>
            <a:off x="11035621" y="2843541"/>
            <a:ext cx="474436" cy="474436"/>
            <a:chOff x="11035621" y="2775406"/>
            <a:chExt cx="474436" cy="474436"/>
          </a:xfrm>
        </p:grpSpPr>
        <p:sp>
          <p:nvSpPr>
            <p:cNvPr id="84" name="椭圆 83"/>
            <p:cNvSpPr/>
            <p:nvPr>
              <p:custDataLst>
                <p:tags r:id="rId28"/>
              </p:custDataLst>
            </p:nvPr>
          </p:nvSpPr>
          <p:spPr>
            <a:xfrm>
              <a:off x="11035621" y="2775406"/>
              <a:ext cx="474436" cy="474436"/>
            </a:xfrm>
            <a:prstGeom prst="ellipse">
              <a:avLst/>
            </a:prstGeom>
            <a:gradFill flip="none" rotWithShape="1">
              <a:gsLst>
                <a:gs pos="0">
                  <a:srgbClr val="C6A380"/>
                </a:gs>
                <a:gs pos="100000">
                  <a:srgbClr val="B48557"/>
                </a:gs>
              </a:gsLst>
              <a:lin ang="0" scaled="1"/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图形 111"/>
            <p:cNvSpPr/>
            <p:nvPr>
              <p:custDataLst>
                <p:tags r:id="rId29"/>
              </p:custDataLst>
            </p:nvPr>
          </p:nvSpPr>
          <p:spPr>
            <a:xfrm flipV="1">
              <a:off x="11145665" y="2885171"/>
              <a:ext cx="254348" cy="254907"/>
            </a:xfrm>
            <a:custGeom>
              <a:avLst/>
              <a:gdLst>
                <a:gd name="connsiteX0" fmla="*/ 42499 w 318613"/>
                <a:gd name="connsiteY0" fmla="*/ 115736 h 319313"/>
                <a:gd name="connsiteX1" fmla="*/ 42499 w 318613"/>
                <a:gd name="connsiteY1" fmla="*/ 115736 h 319313"/>
                <a:gd name="connsiteX2" fmla="*/ 32670 w 318613"/>
                <a:gd name="connsiteY2" fmla="*/ 91827 h 319313"/>
                <a:gd name="connsiteX3" fmla="*/ 38065 w 318613"/>
                <a:gd name="connsiteY3" fmla="*/ 59948 h 319313"/>
                <a:gd name="connsiteX4" fmla="*/ 36207 w 318613"/>
                <a:gd name="connsiteY4" fmla="*/ 44542 h 319313"/>
                <a:gd name="connsiteX5" fmla="*/ 25762 w 318613"/>
                <a:gd name="connsiteY5" fmla="*/ 34098 h 319313"/>
                <a:gd name="connsiteX6" fmla="*/ 25580 w 318613"/>
                <a:gd name="connsiteY6" fmla="*/ 34098 h 319313"/>
                <a:gd name="connsiteX7" fmla="*/ 34438 w 318613"/>
                <a:gd name="connsiteY7" fmla="*/ 25331 h 319313"/>
                <a:gd name="connsiteX8" fmla="*/ 44439 w 318613"/>
                <a:gd name="connsiteY8" fmla="*/ 35513 h 319313"/>
                <a:gd name="connsiteX9" fmla="*/ 59581 w 318613"/>
                <a:gd name="connsiteY9" fmla="*/ 38079 h 319313"/>
                <a:gd name="connsiteX10" fmla="*/ 92167 w 318613"/>
                <a:gd name="connsiteY10" fmla="*/ 32330 h 319313"/>
                <a:gd name="connsiteX11" fmla="*/ 115895 w 318613"/>
                <a:gd name="connsiteY11" fmla="*/ 42240 h 319313"/>
                <a:gd name="connsiteX12" fmla="*/ 42499 w 318613"/>
                <a:gd name="connsiteY12" fmla="*/ 115736 h 319313"/>
                <a:gd name="connsiteX13" fmla="*/ 239767 w 318613"/>
                <a:gd name="connsiteY13" fmla="*/ 291932 h 319313"/>
                <a:gd name="connsiteX14" fmla="*/ 239767 w 318613"/>
                <a:gd name="connsiteY14" fmla="*/ 291932 h 319313"/>
                <a:gd name="connsiteX15" fmla="*/ 203200 w 318613"/>
                <a:gd name="connsiteY15" fmla="*/ 277234 h 319313"/>
                <a:gd name="connsiteX16" fmla="*/ 202846 w 318613"/>
                <a:gd name="connsiteY16" fmla="*/ 276527 h 319313"/>
                <a:gd name="connsiteX17" fmla="*/ 187795 w 318613"/>
                <a:gd name="connsiteY17" fmla="*/ 261477 h 319313"/>
                <a:gd name="connsiteX18" fmla="*/ 261998 w 318613"/>
                <a:gd name="connsiteY18" fmla="*/ 187273 h 319313"/>
                <a:gd name="connsiteX19" fmla="*/ 276867 w 318613"/>
                <a:gd name="connsiteY19" fmla="*/ 202334 h 319313"/>
                <a:gd name="connsiteX20" fmla="*/ 292099 w 318613"/>
                <a:gd name="connsiteY20" fmla="*/ 239516 h 319313"/>
                <a:gd name="connsiteX21" fmla="*/ 239767 w 318613"/>
                <a:gd name="connsiteY21" fmla="*/ 291932 h 319313"/>
                <a:gd name="connsiteX22" fmla="*/ 190633 w 318613"/>
                <a:gd name="connsiteY22" fmla="*/ 299285 h 319313"/>
                <a:gd name="connsiteX23" fmla="*/ 190633 w 318613"/>
                <a:gd name="connsiteY23" fmla="*/ 299285 h 319313"/>
                <a:gd name="connsiteX24" fmla="*/ 239767 w 318613"/>
                <a:gd name="connsiteY24" fmla="*/ 316730 h 319313"/>
                <a:gd name="connsiteX25" fmla="*/ 317242 w 318613"/>
                <a:gd name="connsiteY25" fmla="*/ 239516 h 319313"/>
                <a:gd name="connsiteX26" fmla="*/ 294574 w 318613"/>
                <a:gd name="connsiteY26" fmla="*/ 184708 h 319313"/>
                <a:gd name="connsiteX27" fmla="*/ 139269 w 318613"/>
                <a:gd name="connsiteY27" fmla="*/ 29583 h 319313"/>
                <a:gd name="connsiteX28" fmla="*/ 95885 w 318613"/>
                <a:gd name="connsiteY28" fmla="*/ 7805 h 319313"/>
                <a:gd name="connsiteX29" fmla="*/ 56398 w 318613"/>
                <a:gd name="connsiteY29" fmla="*/ 12229 h 319313"/>
                <a:gd name="connsiteX30" fmla="*/ 51974 w 318613"/>
                <a:gd name="connsiteY30" fmla="*/ 7805 h 319313"/>
                <a:gd name="connsiteX31" fmla="*/ 51974 w 318613"/>
                <a:gd name="connsiteY31" fmla="*/ 7805 h 319313"/>
                <a:gd name="connsiteX32" fmla="*/ 51974 w 318613"/>
                <a:gd name="connsiteY32" fmla="*/ 7805 h 319313"/>
                <a:gd name="connsiteX33" fmla="*/ 1146 w 318613"/>
                <a:gd name="connsiteY33" fmla="*/ 18249 h 319313"/>
                <a:gd name="connsiteX34" fmla="*/ 8054 w 318613"/>
                <a:gd name="connsiteY34" fmla="*/ 51806 h 319313"/>
                <a:gd name="connsiteX35" fmla="*/ 12388 w 318613"/>
                <a:gd name="connsiteY35" fmla="*/ 56230 h 319313"/>
                <a:gd name="connsiteX36" fmla="*/ 8054 w 318613"/>
                <a:gd name="connsiteY36" fmla="*/ 95544 h 319313"/>
                <a:gd name="connsiteX37" fmla="*/ 29742 w 318613"/>
                <a:gd name="connsiteY37" fmla="*/ 138929 h 319313"/>
                <a:gd name="connsiteX38" fmla="*/ 179826 w 318613"/>
                <a:gd name="connsiteY38" fmla="*/ 288922 h 319313"/>
                <a:gd name="connsiteX39" fmla="*/ 168845 w 318613"/>
                <a:gd name="connsiteY39" fmla="*/ 299729 h 319313"/>
                <a:gd name="connsiteX40" fmla="*/ 84642 w 318613"/>
                <a:gd name="connsiteY40" fmla="*/ 215698 h 319313"/>
                <a:gd name="connsiteX41" fmla="*/ 74106 w 318613"/>
                <a:gd name="connsiteY41" fmla="*/ 215698 h 319313"/>
                <a:gd name="connsiteX42" fmla="*/ 74106 w 318613"/>
                <a:gd name="connsiteY42" fmla="*/ 226325 h 319313"/>
                <a:gd name="connsiteX43" fmla="*/ 163441 w 318613"/>
                <a:gd name="connsiteY43" fmla="*/ 315749 h 319313"/>
                <a:gd name="connsiteX44" fmla="*/ 174158 w 318613"/>
                <a:gd name="connsiteY44" fmla="*/ 315749 h 319313"/>
                <a:gd name="connsiteX45" fmla="*/ 190633 w 318613"/>
                <a:gd name="connsiteY45" fmla="*/ 299285 h 319313"/>
                <a:gd name="connsiteX46" fmla="*/ 222684 w 318613"/>
                <a:gd name="connsiteY46" fmla="*/ 148231 h 319313"/>
                <a:gd name="connsiteX47" fmla="*/ 222684 w 318613"/>
                <a:gd name="connsiteY47" fmla="*/ 148231 h 319313"/>
                <a:gd name="connsiteX48" fmla="*/ 148480 w 318613"/>
                <a:gd name="connsiteY48" fmla="*/ 222343 h 319313"/>
                <a:gd name="connsiteX49" fmla="*/ 52763 w 318613"/>
                <a:gd name="connsiteY49" fmla="*/ 126625 h 319313"/>
                <a:gd name="connsiteX50" fmla="*/ 126794 w 318613"/>
                <a:gd name="connsiteY50" fmla="*/ 52423 h 319313"/>
                <a:gd name="connsiteX51" fmla="*/ 222684 w 318613"/>
                <a:gd name="connsiteY51" fmla="*/ 148231 h 319313"/>
                <a:gd name="connsiteX52" fmla="*/ 159017 w 318613"/>
                <a:gd name="connsiteY52" fmla="*/ 232880 h 319313"/>
                <a:gd name="connsiteX53" fmla="*/ 233219 w 318613"/>
                <a:gd name="connsiteY53" fmla="*/ 158767 h 319313"/>
                <a:gd name="connsiteX54" fmla="*/ 251372 w 318613"/>
                <a:gd name="connsiteY54" fmla="*/ 176829 h 319313"/>
                <a:gd name="connsiteX55" fmla="*/ 177169 w 318613"/>
                <a:gd name="connsiteY55" fmla="*/ 250850 h 319313"/>
                <a:gd name="connsiteX56" fmla="*/ 159017 w 318613"/>
                <a:gd name="connsiteY56" fmla="*/ 232880 h 319313"/>
                <a:gd name="connsiteX57" fmla="*/ 159017 w 318613"/>
                <a:gd name="connsiteY57" fmla="*/ 232880 h 31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8613" h="319313">
                  <a:moveTo>
                    <a:pt x="42499" y="115736"/>
                  </a:moveTo>
                  <a:lnTo>
                    <a:pt x="42499" y="115736"/>
                  </a:lnTo>
                  <a:cubicBezTo>
                    <a:pt x="37267" y="108474"/>
                    <a:pt x="33903" y="100331"/>
                    <a:pt x="32670" y="91827"/>
                  </a:cubicBezTo>
                  <a:cubicBezTo>
                    <a:pt x="31166" y="81028"/>
                    <a:pt x="33024" y="69777"/>
                    <a:pt x="38065" y="59948"/>
                  </a:cubicBezTo>
                  <a:cubicBezTo>
                    <a:pt x="40994" y="55080"/>
                    <a:pt x="40287" y="48705"/>
                    <a:pt x="36207" y="44542"/>
                  </a:cubicBezTo>
                  <a:lnTo>
                    <a:pt x="25762" y="34098"/>
                  </a:lnTo>
                  <a:lnTo>
                    <a:pt x="25580" y="34098"/>
                  </a:lnTo>
                  <a:cubicBezTo>
                    <a:pt x="20095" y="28431"/>
                    <a:pt x="28772" y="19754"/>
                    <a:pt x="34438" y="25331"/>
                  </a:cubicBezTo>
                  <a:lnTo>
                    <a:pt x="44439" y="35513"/>
                  </a:lnTo>
                  <a:cubicBezTo>
                    <a:pt x="48248" y="39674"/>
                    <a:pt x="54449" y="40825"/>
                    <a:pt x="59581" y="38079"/>
                  </a:cubicBezTo>
                  <a:cubicBezTo>
                    <a:pt x="69682" y="32684"/>
                    <a:pt x="81187" y="30825"/>
                    <a:pt x="92167" y="32330"/>
                  </a:cubicBezTo>
                  <a:cubicBezTo>
                    <a:pt x="100671" y="33653"/>
                    <a:pt x="108813" y="36927"/>
                    <a:pt x="115895" y="42240"/>
                  </a:cubicBezTo>
                  <a:lnTo>
                    <a:pt x="42499" y="115736"/>
                  </a:lnTo>
                  <a:close/>
                  <a:moveTo>
                    <a:pt x="239767" y="291932"/>
                  </a:moveTo>
                  <a:lnTo>
                    <a:pt x="239767" y="291932"/>
                  </a:lnTo>
                  <a:cubicBezTo>
                    <a:pt x="226574" y="291932"/>
                    <a:pt x="213301" y="286981"/>
                    <a:pt x="203200" y="277234"/>
                  </a:cubicBezTo>
                  <a:lnTo>
                    <a:pt x="202846" y="276527"/>
                  </a:lnTo>
                  <a:lnTo>
                    <a:pt x="187795" y="261477"/>
                  </a:lnTo>
                  <a:lnTo>
                    <a:pt x="261998" y="187273"/>
                  </a:lnTo>
                  <a:lnTo>
                    <a:pt x="276867" y="202334"/>
                  </a:lnTo>
                  <a:cubicBezTo>
                    <a:pt x="287140" y="212596"/>
                    <a:pt x="292099" y="226233"/>
                    <a:pt x="292099" y="239516"/>
                  </a:cubicBezTo>
                  <a:cubicBezTo>
                    <a:pt x="292099" y="268557"/>
                    <a:pt x="268897" y="291932"/>
                    <a:pt x="239767" y="291932"/>
                  </a:cubicBezTo>
                  <a:close/>
                  <a:moveTo>
                    <a:pt x="190633" y="299285"/>
                  </a:moveTo>
                  <a:lnTo>
                    <a:pt x="190633" y="299285"/>
                  </a:lnTo>
                  <a:cubicBezTo>
                    <a:pt x="204795" y="311063"/>
                    <a:pt x="222412" y="316730"/>
                    <a:pt x="239767" y="316730"/>
                  </a:cubicBezTo>
                  <a:cubicBezTo>
                    <a:pt x="282444" y="316730"/>
                    <a:pt x="317242" y="282194"/>
                    <a:pt x="317242" y="239516"/>
                  </a:cubicBezTo>
                  <a:cubicBezTo>
                    <a:pt x="317242" y="219686"/>
                    <a:pt x="309635" y="199849"/>
                    <a:pt x="294574" y="184708"/>
                  </a:cubicBezTo>
                  <a:lnTo>
                    <a:pt x="139269" y="29583"/>
                  </a:lnTo>
                  <a:cubicBezTo>
                    <a:pt x="127147" y="17271"/>
                    <a:pt x="111824" y="10099"/>
                    <a:pt x="95885" y="7805"/>
                  </a:cubicBezTo>
                  <a:cubicBezTo>
                    <a:pt x="82601" y="5855"/>
                    <a:pt x="69146" y="7360"/>
                    <a:pt x="56398" y="12229"/>
                  </a:cubicBezTo>
                  <a:lnTo>
                    <a:pt x="51974" y="7805"/>
                  </a:lnTo>
                  <a:lnTo>
                    <a:pt x="51974" y="7805"/>
                  </a:lnTo>
                  <a:lnTo>
                    <a:pt x="51974" y="7805"/>
                  </a:lnTo>
                  <a:cubicBezTo>
                    <a:pt x="35409" y="-8842"/>
                    <a:pt x="9650" y="-1317"/>
                    <a:pt x="1146" y="18249"/>
                  </a:cubicBezTo>
                  <a:cubicBezTo>
                    <a:pt x="-3280" y="28695"/>
                    <a:pt x="-2400" y="41361"/>
                    <a:pt x="8054" y="51806"/>
                  </a:cubicBezTo>
                  <a:lnTo>
                    <a:pt x="12388" y="56230"/>
                  </a:lnTo>
                  <a:cubicBezTo>
                    <a:pt x="7700" y="68806"/>
                    <a:pt x="6105" y="82352"/>
                    <a:pt x="8054" y="95544"/>
                  </a:cubicBezTo>
                  <a:cubicBezTo>
                    <a:pt x="10357" y="111484"/>
                    <a:pt x="17620" y="126807"/>
                    <a:pt x="29742" y="138929"/>
                  </a:cubicBezTo>
                  <a:lnTo>
                    <a:pt x="179826" y="288922"/>
                  </a:lnTo>
                  <a:lnTo>
                    <a:pt x="168845" y="299729"/>
                  </a:lnTo>
                  <a:lnTo>
                    <a:pt x="84642" y="215698"/>
                  </a:lnTo>
                  <a:cubicBezTo>
                    <a:pt x="81722" y="212778"/>
                    <a:pt x="77117" y="212778"/>
                    <a:pt x="74106" y="215698"/>
                  </a:cubicBezTo>
                  <a:cubicBezTo>
                    <a:pt x="71096" y="218708"/>
                    <a:pt x="71096" y="223405"/>
                    <a:pt x="74106" y="226325"/>
                  </a:cubicBezTo>
                  <a:lnTo>
                    <a:pt x="163441" y="315749"/>
                  </a:lnTo>
                  <a:cubicBezTo>
                    <a:pt x="166370" y="318678"/>
                    <a:pt x="171148" y="318678"/>
                    <a:pt x="174158" y="315749"/>
                  </a:cubicBezTo>
                  <a:lnTo>
                    <a:pt x="190633" y="299285"/>
                  </a:lnTo>
                  <a:close/>
                  <a:moveTo>
                    <a:pt x="222684" y="148231"/>
                  </a:moveTo>
                  <a:lnTo>
                    <a:pt x="222684" y="148231"/>
                  </a:lnTo>
                  <a:lnTo>
                    <a:pt x="148480" y="222343"/>
                  </a:lnTo>
                  <a:lnTo>
                    <a:pt x="52763" y="126625"/>
                  </a:lnTo>
                  <a:lnTo>
                    <a:pt x="126794" y="52423"/>
                  </a:lnTo>
                  <a:lnTo>
                    <a:pt x="222684" y="148231"/>
                  </a:lnTo>
                  <a:close/>
                  <a:moveTo>
                    <a:pt x="159017" y="232880"/>
                  </a:moveTo>
                  <a:lnTo>
                    <a:pt x="233219" y="158767"/>
                  </a:lnTo>
                  <a:lnTo>
                    <a:pt x="251372" y="176829"/>
                  </a:lnTo>
                  <a:lnTo>
                    <a:pt x="177169" y="250850"/>
                  </a:lnTo>
                  <a:lnTo>
                    <a:pt x="159017" y="232880"/>
                  </a:lnTo>
                  <a:lnTo>
                    <a:pt x="159017" y="232880"/>
                  </a:lnTo>
                </a:path>
              </a:pathLst>
            </a:custGeom>
            <a:solidFill>
              <a:schemeClr val="bg1"/>
            </a:solidFill>
            <a:ln w="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2" name="矩形: 圆角 11"/>
          <p:cNvSpPr/>
          <p:nvPr>
            <p:custDataLst>
              <p:tags r:id="rId30"/>
            </p:custDataLst>
          </p:nvPr>
        </p:nvSpPr>
        <p:spPr>
          <a:xfrm>
            <a:off x="700405" y="4283075"/>
            <a:ext cx="3266440" cy="1054100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>
            <p:custDataLst>
              <p:tags r:id="rId31"/>
            </p:custDataLst>
          </p:nvPr>
        </p:nvSpPr>
        <p:spPr>
          <a:xfrm>
            <a:off x="8283575" y="4316095"/>
            <a:ext cx="3225800" cy="956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ru-RU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Социальная поддержка</a:t>
            </a:r>
            <a:endParaRPr lang="ru-RU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3" name="矩形 52"/>
          <p:cNvSpPr/>
          <p:nvPr>
            <p:custDataLst>
              <p:tags r:id="rId32"/>
            </p:custDataLst>
          </p:nvPr>
        </p:nvSpPr>
        <p:spPr>
          <a:xfrm>
            <a:off x="11000583" y="3821738"/>
            <a:ext cx="58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03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sp>
        <p:nvSpPr>
          <p:cNvPr id="83" name="椭圆 82"/>
          <p:cNvSpPr/>
          <p:nvPr>
            <p:custDataLst>
              <p:tags r:id="rId33"/>
            </p:custDataLst>
          </p:nvPr>
        </p:nvSpPr>
        <p:spPr>
          <a:xfrm>
            <a:off x="11035621" y="5442406"/>
            <a:ext cx="474436" cy="47443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图形 115"/>
          <p:cNvSpPr/>
          <p:nvPr>
            <p:custDataLst>
              <p:tags r:id="rId34"/>
            </p:custDataLst>
          </p:nvPr>
        </p:nvSpPr>
        <p:spPr>
          <a:xfrm flipV="1">
            <a:off x="11145386" y="5556899"/>
            <a:ext cx="254907" cy="245450"/>
          </a:xfrm>
          <a:custGeom>
            <a:avLst/>
            <a:gdLst>
              <a:gd name="connsiteX0" fmla="*/ 158195 w 319313"/>
              <a:gd name="connsiteY0" fmla="*/ 144619 h 307467"/>
              <a:gd name="connsiteX1" fmla="*/ 158195 w 319313"/>
              <a:gd name="connsiteY1" fmla="*/ 144619 h 307467"/>
              <a:gd name="connsiteX2" fmla="*/ 138154 w 319313"/>
              <a:gd name="connsiteY2" fmla="*/ 144619 h 307467"/>
              <a:gd name="connsiteX3" fmla="*/ 138154 w 319313"/>
              <a:gd name="connsiteY3" fmla="*/ 104465 h 307467"/>
              <a:gd name="connsiteX4" fmla="*/ 158195 w 319313"/>
              <a:gd name="connsiteY4" fmla="*/ 104465 h 307467"/>
              <a:gd name="connsiteX5" fmla="*/ 178397 w 319313"/>
              <a:gd name="connsiteY5" fmla="*/ 104465 h 307467"/>
              <a:gd name="connsiteX6" fmla="*/ 178397 w 319313"/>
              <a:gd name="connsiteY6" fmla="*/ 124578 h 307467"/>
              <a:gd name="connsiteX7" fmla="*/ 178397 w 319313"/>
              <a:gd name="connsiteY7" fmla="*/ 144619 h 307467"/>
              <a:gd name="connsiteX8" fmla="*/ 158195 w 319313"/>
              <a:gd name="connsiteY8" fmla="*/ 144619 h 307467"/>
              <a:gd name="connsiteX9" fmla="*/ 193123 w 319313"/>
              <a:gd name="connsiteY9" fmla="*/ 112653 h 307467"/>
              <a:gd name="connsiteX10" fmla="*/ 193123 w 319313"/>
              <a:gd name="connsiteY10" fmla="*/ 112653 h 307467"/>
              <a:gd name="connsiteX11" fmla="*/ 193123 w 319313"/>
              <a:gd name="connsiteY11" fmla="*/ 97054 h 307467"/>
              <a:gd name="connsiteX12" fmla="*/ 185889 w 319313"/>
              <a:gd name="connsiteY12" fmla="*/ 89652 h 307467"/>
              <a:gd name="connsiteX13" fmla="*/ 185710 w 319313"/>
              <a:gd name="connsiteY13" fmla="*/ 89652 h 307467"/>
              <a:gd name="connsiteX14" fmla="*/ 158195 w 319313"/>
              <a:gd name="connsiteY14" fmla="*/ 89652 h 307467"/>
              <a:gd name="connsiteX15" fmla="*/ 130752 w 319313"/>
              <a:gd name="connsiteY15" fmla="*/ 89652 h 307467"/>
              <a:gd name="connsiteX16" fmla="*/ 123347 w 319313"/>
              <a:gd name="connsiteY16" fmla="*/ 97054 h 307467"/>
              <a:gd name="connsiteX17" fmla="*/ 123347 w 319313"/>
              <a:gd name="connsiteY17" fmla="*/ 97233 h 307467"/>
              <a:gd name="connsiteX18" fmla="*/ 123347 w 319313"/>
              <a:gd name="connsiteY18" fmla="*/ 112653 h 307467"/>
              <a:gd name="connsiteX19" fmla="*/ 32766 w 319313"/>
              <a:gd name="connsiteY19" fmla="*/ 112653 h 307467"/>
              <a:gd name="connsiteX20" fmla="*/ 32766 w 319313"/>
              <a:gd name="connsiteY20" fmla="*/ 23194 h 307467"/>
              <a:gd name="connsiteX21" fmla="*/ 283705 w 319313"/>
              <a:gd name="connsiteY21" fmla="*/ 23194 h 307467"/>
              <a:gd name="connsiteX22" fmla="*/ 283705 w 319313"/>
              <a:gd name="connsiteY22" fmla="*/ 112653 h 307467"/>
              <a:gd name="connsiteX23" fmla="*/ 193123 w 319313"/>
              <a:gd name="connsiteY23" fmla="*/ 112653 h 307467"/>
              <a:gd name="connsiteX24" fmla="*/ 130752 w 319313"/>
              <a:gd name="connsiteY24" fmla="*/ 159424 h 307467"/>
              <a:gd name="connsiteX25" fmla="*/ 130752 w 319313"/>
              <a:gd name="connsiteY25" fmla="*/ 159424 h 307467"/>
              <a:gd name="connsiteX26" fmla="*/ 185889 w 319313"/>
              <a:gd name="connsiteY26" fmla="*/ 159424 h 307467"/>
              <a:gd name="connsiteX27" fmla="*/ 193123 w 319313"/>
              <a:gd name="connsiteY27" fmla="*/ 152102 h 307467"/>
              <a:gd name="connsiteX28" fmla="*/ 193123 w 319313"/>
              <a:gd name="connsiteY28" fmla="*/ 151933 h 307467"/>
              <a:gd name="connsiteX29" fmla="*/ 193123 w 319313"/>
              <a:gd name="connsiteY29" fmla="*/ 137297 h 307467"/>
              <a:gd name="connsiteX30" fmla="*/ 293374 w 319313"/>
              <a:gd name="connsiteY30" fmla="*/ 137297 h 307467"/>
              <a:gd name="connsiteX31" fmla="*/ 293374 w 319313"/>
              <a:gd name="connsiteY31" fmla="*/ 239813 h 307467"/>
              <a:gd name="connsiteX32" fmla="*/ 23187 w 319313"/>
              <a:gd name="connsiteY32" fmla="*/ 239813 h 307467"/>
              <a:gd name="connsiteX33" fmla="*/ 23187 w 319313"/>
              <a:gd name="connsiteY33" fmla="*/ 137297 h 307467"/>
              <a:gd name="connsiteX34" fmla="*/ 123347 w 319313"/>
              <a:gd name="connsiteY34" fmla="*/ 137297 h 307467"/>
              <a:gd name="connsiteX35" fmla="*/ 123347 w 319313"/>
              <a:gd name="connsiteY35" fmla="*/ 152102 h 307467"/>
              <a:gd name="connsiteX36" fmla="*/ 130752 w 319313"/>
              <a:gd name="connsiteY36" fmla="*/ 159424 h 307467"/>
              <a:gd name="connsiteX37" fmla="*/ 100881 w 319313"/>
              <a:gd name="connsiteY37" fmla="*/ 264287 h 307467"/>
              <a:gd name="connsiteX38" fmla="*/ 100881 w 319313"/>
              <a:gd name="connsiteY38" fmla="*/ 264287 h 307467"/>
              <a:gd name="connsiteX39" fmla="*/ 215848 w 319313"/>
              <a:gd name="connsiteY39" fmla="*/ 264287 h 307467"/>
              <a:gd name="connsiteX40" fmla="*/ 215848 w 319313"/>
              <a:gd name="connsiteY40" fmla="*/ 275088 h 307467"/>
              <a:gd name="connsiteX41" fmla="*/ 210969 w 319313"/>
              <a:gd name="connsiteY41" fmla="*/ 286675 h 307467"/>
              <a:gd name="connsiteX42" fmla="*/ 210969 w 319313"/>
              <a:gd name="connsiteY42" fmla="*/ 286675 h 307467"/>
              <a:gd name="connsiteX43" fmla="*/ 210969 w 319313"/>
              <a:gd name="connsiteY43" fmla="*/ 286675 h 307467"/>
              <a:gd name="connsiteX44" fmla="*/ 199473 w 319313"/>
              <a:gd name="connsiteY44" fmla="*/ 291295 h 307467"/>
              <a:gd name="connsiteX45" fmla="*/ 117078 w 319313"/>
              <a:gd name="connsiteY45" fmla="*/ 291295 h 307467"/>
              <a:gd name="connsiteX46" fmla="*/ 105582 w 319313"/>
              <a:gd name="connsiteY46" fmla="*/ 286675 h 307467"/>
              <a:gd name="connsiteX47" fmla="*/ 105492 w 319313"/>
              <a:gd name="connsiteY47" fmla="*/ 286675 h 307467"/>
              <a:gd name="connsiteX48" fmla="*/ 100881 w 319313"/>
              <a:gd name="connsiteY48" fmla="*/ 275088 h 307467"/>
              <a:gd name="connsiteX49" fmla="*/ 100881 w 319313"/>
              <a:gd name="connsiteY49" fmla="*/ 264287 h 307467"/>
              <a:gd name="connsiteX50" fmla="*/ 10994 w 319313"/>
              <a:gd name="connsiteY50" fmla="*/ 264287 h 307467"/>
              <a:gd name="connsiteX51" fmla="*/ 86075 w 319313"/>
              <a:gd name="connsiteY51" fmla="*/ 264287 h 307467"/>
              <a:gd name="connsiteX52" fmla="*/ 86075 w 319313"/>
              <a:gd name="connsiteY52" fmla="*/ 275088 h 307467"/>
              <a:gd name="connsiteX53" fmla="*/ 95128 w 319313"/>
              <a:gd name="connsiteY53" fmla="*/ 296958 h 307467"/>
              <a:gd name="connsiteX54" fmla="*/ 95218 w 319313"/>
              <a:gd name="connsiteY54" fmla="*/ 296958 h 307467"/>
              <a:gd name="connsiteX55" fmla="*/ 117078 w 319313"/>
              <a:gd name="connsiteY55" fmla="*/ 306100 h 307467"/>
              <a:gd name="connsiteX56" fmla="*/ 199473 w 319313"/>
              <a:gd name="connsiteY56" fmla="*/ 306100 h 307467"/>
              <a:gd name="connsiteX57" fmla="*/ 221422 w 319313"/>
              <a:gd name="connsiteY57" fmla="*/ 296958 h 307467"/>
              <a:gd name="connsiteX58" fmla="*/ 221422 w 319313"/>
              <a:gd name="connsiteY58" fmla="*/ 296958 h 307467"/>
              <a:gd name="connsiteX59" fmla="*/ 230485 w 319313"/>
              <a:gd name="connsiteY59" fmla="*/ 275088 h 307467"/>
              <a:gd name="connsiteX60" fmla="*/ 230485 w 319313"/>
              <a:gd name="connsiteY60" fmla="*/ 264287 h 307467"/>
              <a:gd name="connsiteX61" fmla="*/ 305565 w 319313"/>
              <a:gd name="connsiteY61" fmla="*/ 264287 h 307467"/>
              <a:gd name="connsiteX62" fmla="*/ 317937 w 319313"/>
              <a:gd name="connsiteY62" fmla="*/ 252094 h 307467"/>
              <a:gd name="connsiteX63" fmla="*/ 317937 w 319313"/>
              <a:gd name="connsiteY63" fmla="*/ 251577 h 307467"/>
              <a:gd name="connsiteX64" fmla="*/ 317937 w 319313"/>
              <a:gd name="connsiteY64" fmla="*/ 125015 h 307467"/>
              <a:gd name="connsiteX65" fmla="*/ 308268 w 319313"/>
              <a:gd name="connsiteY65" fmla="*/ 113001 h 307467"/>
              <a:gd name="connsiteX66" fmla="*/ 308268 w 319313"/>
              <a:gd name="connsiteY66" fmla="*/ 11181 h 307467"/>
              <a:gd name="connsiteX67" fmla="*/ 308268 w 319313"/>
              <a:gd name="connsiteY67" fmla="*/ 10833 h 307467"/>
              <a:gd name="connsiteX68" fmla="*/ 295986 w 319313"/>
              <a:gd name="connsiteY68" fmla="*/ -1368 h 307467"/>
              <a:gd name="connsiteX69" fmla="*/ 20921 w 319313"/>
              <a:gd name="connsiteY69" fmla="*/ -1368 h 307467"/>
              <a:gd name="connsiteX70" fmla="*/ 20573 w 319313"/>
              <a:gd name="connsiteY70" fmla="*/ -1368 h 307467"/>
              <a:gd name="connsiteX71" fmla="*/ 8381 w 319313"/>
              <a:gd name="connsiteY71" fmla="*/ 10833 h 307467"/>
              <a:gd name="connsiteX72" fmla="*/ 8381 w 319313"/>
              <a:gd name="connsiteY72" fmla="*/ 113001 h 307467"/>
              <a:gd name="connsiteX73" fmla="*/ -1377 w 319313"/>
              <a:gd name="connsiteY73" fmla="*/ 125015 h 307467"/>
              <a:gd name="connsiteX74" fmla="*/ -1377 w 319313"/>
              <a:gd name="connsiteY74" fmla="*/ 125282 h 307467"/>
              <a:gd name="connsiteX75" fmla="*/ -1377 w 319313"/>
              <a:gd name="connsiteY75" fmla="*/ 252094 h 307467"/>
              <a:gd name="connsiteX76" fmla="*/ 10994 w 319313"/>
              <a:gd name="connsiteY76" fmla="*/ 264287 h 307467"/>
              <a:gd name="connsiteX77" fmla="*/ 10994 w 319313"/>
              <a:gd name="connsiteY77" fmla="*/ 264287 h 30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19313" h="307467">
                <a:moveTo>
                  <a:pt x="158195" y="144619"/>
                </a:moveTo>
                <a:lnTo>
                  <a:pt x="158195" y="144619"/>
                </a:lnTo>
                <a:lnTo>
                  <a:pt x="138154" y="144619"/>
                </a:lnTo>
                <a:lnTo>
                  <a:pt x="138154" y="104465"/>
                </a:lnTo>
                <a:lnTo>
                  <a:pt x="158195" y="104465"/>
                </a:lnTo>
                <a:lnTo>
                  <a:pt x="178397" y="104465"/>
                </a:lnTo>
                <a:lnTo>
                  <a:pt x="178397" y="124578"/>
                </a:lnTo>
                <a:lnTo>
                  <a:pt x="178397" y="144619"/>
                </a:lnTo>
                <a:lnTo>
                  <a:pt x="158195" y="144619"/>
                </a:lnTo>
                <a:close/>
                <a:moveTo>
                  <a:pt x="193123" y="112653"/>
                </a:moveTo>
                <a:lnTo>
                  <a:pt x="193123" y="112653"/>
                </a:lnTo>
                <a:lnTo>
                  <a:pt x="193123" y="97054"/>
                </a:lnTo>
                <a:cubicBezTo>
                  <a:pt x="193123" y="92878"/>
                  <a:pt x="189893" y="89652"/>
                  <a:pt x="185889" y="89652"/>
                </a:cubicBezTo>
                <a:lnTo>
                  <a:pt x="185710" y="89652"/>
                </a:lnTo>
                <a:lnTo>
                  <a:pt x="158195" y="89652"/>
                </a:lnTo>
                <a:lnTo>
                  <a:pt x="130752" y="89652"/>
                </a:lnTo>
                <a:cubicBezTo>
                  <a:pt x="126657" y="89652"/>
                  <a:pt x="123347" y="92878"/>
                  <a:pt x="123347" y="97054"/>
                </a:cubicBezTo>
                <a:lnTo>
                  <a:pt x="123347" y="97233"/>
                </a:lnTo>
                <a:lnTo>
                  <a:pt x="123347" y="112653"/>
                </a:lnTo>
                <a:lnTo>
                  <a:pt x="32766" y="112653"/>
                </a:lnTo>
                <a:lnTo>
                  <a:pt x="32766" y="23194"/>
                </a:lnTo>
                <a:lnTo>
                  <a:pt x="283705" y="23194"/>
                </a:lnTo>
                <a:lnTo>
                  <a:pt x="283705" y="112653"/>
                </a:lnTo>
                <a:lnTo>
                  <a:pt x="193123" y="112653"/>
                </a:lnTo>
                <a:close/>
                <a:moveTo>
                  <a:pt x="130752" y="159424"/>
                </a:moveTo>
                <a:lnTo>
                  <a:pt x="130752" y="159424"/>
                </a:lnTo>
                <a:lnTo>
                  <a:pt x="185889" y="159424"/>
                </a:lnTo>
                <a:cubicBezTo>
                  <a:pt x="189893" y="159424"/>
                  <a:pt x="193123" y="156196"/>
                  <a:pt x="193123" y="152102"/>
                </a:cubicBezTo>
                <a:lnTo>
                  <a:pt x="193123" y="151933"/>
                </a:lnTo>
                <a:lnTo>
                  <a:pt x="193123" y="137297"/>
                </a:lnTo>
                <a:lnTo>
                  <a:pt x="293374" y="137297"/>
                </a:lnTo>
                <a:lnTo>
                  <a:pt x="293374" y="239813"/>
                </a:lnTo>
                <a:lnTo>
                  <a:pt x="23187" y="239813"/>
                </a:lnTo>
                <a:lnTo>
                  <a:pt x="23187" y="137297"/>
                </a:lnTo>
                <a:lnTo>
                  <a:pt x="123347" y="137297"/>
                </a:lnTo>
                <a:lnTo>
                  <a:pt x="123347" y="152102"/>
                </a:lnTo>
                <a:cubicBezTo>
                  <a:pt x="123347" y="156196"/>
                  <a:pt x="126657" y="159424"/>
                  <a:pt x="130752" y="159424"/>
                </a:cubicBezTo>
                <a:close/>
                <a:moveTo>
                  <a:pt x="100881" y="264287"/>
                </a:moveTo>
                <a:lnTo>
                  <a:pt x="100881" y="264287"/>
                </a:lnTo>
                <a:lnTo>
                  <a:pt x="215848" y="264287"/>
                </a:lnTo>
                <a:lnTo>
                  <a:pt x="215848" y="275088"/>
                </a:lnTo>
                <a:cubicBezTo>
                  <a:pt x="215848" y="279529"/>
                  <a:pt x="213939" y="283712"/>
                  <a:pt x="210969" y="286675"/>
                </a:cubicBezTo>
                <a:lnTo>
                  <a:pt x="210969" y="286675"/>
                </a:lnTo>
                <a:lnTo>
                  <a:pt x="210969" y="286675"/>
                </a:lnTo>
                <a:cubicBezTo>
                  <a:pt x="208009" y="289723"/>
                  <a:pt x="204003" y="291295"/>
                  <a:pt x="199473" y="291295"/>
                </a:cubicBezTo>
                <a:lnTo>
                  <a:pt x="117078" y="291295"/>
                </a:lnTo>
                <a:cubicBezTo>
                  <a:pt x="112547" y="291295"/>
                  <a:pt x="108542" y="289723"/>
                  <a:pt x="105582" y="286675"/>
                </a:cubicBezTo>
                <a:lnTo>
                  <a:pt x="105492" y="286675"/>
                </a:lnTo>
                <a:cubicBezTo>
                  <a:pt x="102620" y="283712"/>
                  <a:pt x="100881" y="279529"/>
                  <a:pt x="100881" y="275088"/>
                </a:cubicBezTo>
                <a:lnTo>
                  <a:pt x="100881" y="264287"/>
                </a:lnTo>
                <a:close/>
                <a:moveTo>
                  <a:pt x="10994" y="264287"/>
                </a:moveTo>
                <a:lnTo>
                  <a:pt x="86075" y="264287"/>
                </a:lnTo>
                <a:lnTo>
                  <a:pt x="86075" y="275088"/>
                </a:lnTo>
                <a:cubicBezTo>
                  <a:pt x="86075" y="283624"/>
                  <a:pt x="89554" y="291295"/>
                  <a:pt x="95128" y="296958"/>
                </a:cubicBezTo>
                <a:lnTo>
                  <a:pt x="95218" y="296958"/>
                </a:lnTo>
                <a:cubicBezTo>
                  <a:pt x="100881" y="302613"/>
                  <a:pt x="108542" y="306100"/>
                  <a:pt x="117078" y="306100"/>
                </a:cubicBezTo>
                <a:lnTo>
                  <a:pt x="199473" y="306100"/>
                </a:lnTo>
                <a:cubicBezTo>
                  <a:pt x="207928" y="306100"/>
                  <a:pt x="215848" y="302613"/>
                  <a:pt x="221422" y="296958"/>
                </a:cubicBezTo>
                <a:lnTo>
                  <a:pt x="221422" y="296958"/>
                </a:lnTo>
                <a:cubicBezTo>
                  <a:pt x="226998" y="291295"/>
                  <a:pt x="230485" y="283624"/>
                  <a:pt x="230485" y="275088"/>
                </a:cubicBezTo>
                <a:lnTo>
                  <a:pt x="230485" y="264287"/>
                </a:lnTo>
                <a:lnTo>
                  <a:pt x="305565" y="264287"/>
                </a:lnTo>
                <a:cubicBezTo>
                  <a:pt x="312442" y="264287"/>
                  <a:pt x="317937" y="258802"/>
                  <a:pt x="317937" y="252094"/>
                </a:cubicBezTo>
                <a:lnTo>
                  <a:pt x="317937" y="251577"/>
                </a:lnTo>
                <a:lnTo>
                  <a:pt x="317937" y="125015"/>
                </a:lnTo>
                <a:cubicBezTo>
                  <a:pt x="317937" y="119092"/>
                  <a:pt x="313753" y="114304"/>
                  <a:pt x="308268" y="113001"/>
                </a:cubicBezTo>
                <a:lnTo>
                  <a:pt x="308268" y="11181"/>
                </a:lnTo>
                <a:lnTo>
                  <a:pt x="308268" y="10833"/>
                </a:lnTo>
                <a:cubicBezTo>
                  <a:pt x="308268" y="4125"/>
                  <a:pt x="302775" y="-1368"/>
                  <a:pt x="295986" y="-1368"/>
                </a:cubicBezTo>
                <a:lnTo>
                  <a:pt x="20921" y="-1368"/>
                </a:lnTo>
                <a:lnTo>
                  <a:pt x="20573" y="-1368"/>
                </a:lnTo>
                <a:cubicBezTo>
                  <a:pt x="13778" y="-1368"/>
                  <a:pt x="8381" y="4125"/>
                  <a:pt x="8381" y="10833"/>
                </a:cubicBezTo>
                <a:lnTo>
                  <a:pt x="8381" y="113001"/>
                </a:lnTo>
                <a:cubicBezTo>
                  <a:pt x="2807" y="114304"/>
                  <a:pt x="-1377" y="119092"/>
                  <a:pt x="-1377" y="125015"/>
                </a:cubicBezTo>
                <a:lnTo>
                  <a:pt x="-1377" y="125282"/>
                </a:lnTo>
                <a:lnTo>
                  <a:pt x="-1377" y="252094"/>
                </a:lnTo>
                <a:cubicBezTo>
                  <a:pt x="-1377" y="258802"/>
                  <a:pt x="4198" y="264287"/>
                  <a:pt x="10994" y="264287"/>
                </a:cubicBezTo>
                <a:lnTo>
                  <a:pt x="10994" y="264287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: 圆角 8"/>
          <p:cNvSpPr/>
          <p:nvPr>
            <p:custDataLst>
              <p:tags r:id="rId35"/>
            </p:custDataLst>
          </p:nvPr>
        </p:nvSpPr>
        <p:spPr>
          <a:xfrm>
            <a:off x="700405" y="1628775"/>
            <a:ext cx="3266440" cy="1143000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>
            <p:custDataLst>
              <p:tags r:id="rId36"/>
            </p:custDataLst>
          </p:nvPr>
        </p:nvSpPr>
        <p:spPr>
          <a:xfrm>
            <a:off x="709930" y="4315460"/>
            <a:ext cx="317563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Цифровой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детокс</a:t>
            </a:r>
            <a:endParaRPr lang="en-US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4" name="矩形 53"/>
          <p:cNvSpPr/>
          <p:nvPr>
            <p:custDataLst>
              <p:tags r:id="rId37"/>
            </p:custDataLst>
          </p:nvPr>
        </p:nvSpPr>
        <p:spPr>
          <a:xfrm>
            <a:off x="644958" y="3821738"/>
            <a:ext cx="69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04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sp>
        <p:nvSpPr>
          <p:cNvPr id="82" name="椭圆 81"/>
          <p:cNvSpPr/>
          <p:nvPr>
            <p:custDataLst>
              <p:tags r:id="rId38"/>
            </p:custDataLst>
          </p:nvPr>
        </p:nvSpPr>
        <p:spPr>
          <a:xfrm>
            <a:off x="716982" y="5442406"/>
            <a:ext cx="474436" cy="47443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图形 107"/>
          <p:cNvSpPr/>
          <p:nvPr>
            <p:custDataLst>
              <p:tags r:id="rId39"/>
            </p:custDataLst>
          </p:nvPr>
        </p:nvSpPr>
        <p:spPr>
          <a:xfrm flipV="1">
            <a:off x="826747" y="5552968"/>
            <a:ext cx="254907" cy="253313"/>
          </a:xfrm>
          <a:custGeom>
            <a:avLst/>
            <a:gdLst>
              <a:gd name="connsiteX0" fmla="*/ 220565 w 319313"/>
              <a:gd name="connsiteY0" fmla="*/ 117525 h 317316"/>
              <a:gd name="connsiteX1" fmla="*/ 220565 w 319313"/>
              <a:gd name="connsiteY1" fmla="*/ 117525 h 317316"/>
              <a:gd name="connsiteX2" fmla="*/ 212557 w 319313"/>
              <a:gd name="connsiteY2" fmla="*/ 120842 h 317316"/>
              <a:gd name="connsiteX3" fmla="*/ 204538 w 319313"/>
              <a:gd name="connsiteY3" fmla="*/ 117525 h 317316"/>
              <a:gd name="connsiteX4" fmla="*/ 204457 w 319313"/>
              <a:gd name="connsiteY4" fmla="*/ 117525 h 317316"/>
              <a:gd name="connsiteX5" fmla="*/ 201228 w 319313"/>
              <a:gd name="connsiteY5" fmla="*/ 109773 h 317316"/>
              <a:gd name="connsiteX6" fmla="*/ 201228 w 319313"/>
              <a:gd name="connsiteY6" fmla="*/ 109425 h 317316"/>
              <a:gd name="connsiteX7" fmla="*/ 201228 w 319313"/>
              <a:gd name="connsiteY7" fmla="*/ 109166 h 317316"/>
              <a:gd name="connsiteX8" fmla="*/ 204191 w 319313"/>
              <a:gd name="connsiteY8" fmla="*/ 101764 h 317316"/>
              <a:gd name="connsiteX9" fmla="*/ 204538 w 319313"/>
              <a:gd name="connsiteY9" fmla="*/ 101417 h 317316"/>
              <a:gd name="connsiteX10" fmla="*/ 212557 w 319313"/>
              <a:gd name="connsiteY10" fmla="*/ 98196 h 317316"/>
              <a:gd name="connsiteX11" fmla="*/ 220477 w 319313"/>
              <a:gd name="connsiteY11" fmla="*/ 101417 h 317316"/>
              <a:gd name="connsiteX12" fmla="*/ 220565 w 319313"/>
              <a:gd name="connsiteY12" fmla="*/ 101417 h 317316"/>
              <a:gd name="connsiteX13" fmla="*/ 223874 w 319313"/>
              <a:gd name="connsiteY13" fmla="*/ 109425 h 317316"/>
              <a:gd name="connsiteX14" fmla="*/ 220565 w 319313"/>
              <a:gd name="connsiteY14" fmla="*/ 117525 h 317316"/>
              <a:gd name="connsiteX15" fmla="*/ 111949 w 319313"/>
              <a:gd name="connsiteY15" fmla="*/ 117525 h 317316"/>
              <a:gd name="connsiteX16" fmla="*/ 111949 w 319313"/>
              <a:gd name="connsiteY16" fmla="*/ 117525 h 317316"/>
              <a:gd name="connsiteX17" fmla="*/ 103850 w 319313"/>
              <a:gd name="connsiteY17" fmla="*/ 120842 h 317316"/>
              <a:gd name="connsiteX18" fmla="*/ 96010 w 319313"/>
              <a:gd name="connsiteY18" fmla="*/ 117525 h 317316"/>
              <a:gd name="connsiteX19" fmla="*/ 95840 w 319313"/>
              <a:gd name="connsiteY19" fmla="*/ 117525 h 317316"/>
              <a:gd name="connsiteX20" fmla="*/ 92531 w 319313"/>
              <a:gd name="connsiteY20" fmla="*/ 109425 h 317316"/>
              <a:gd name="connsiteX21" fmla="*/ 95573 w 319313"/>
              <a:gd name="connsiteY21" fmla="*/ 101764 h 317316"/>
              <a:gd name="connsiteX22" fmla="*/ 96010 w 319313"/>
              <a:gd name="connsiteY22" fmla="*/ 101417 h 317316"/>
              <a:gd name="connsiteX23" fmla="*/ 103850 w 319313"/>
              <a:gd name="connsiteY23" fmla="*/ 98196 h 317316"/>
              <a:gd name="connsiteX24" fmla="*/ 111949 w 319313"/>
              <a:gd name="connsiteY24" fmla="*/ 101417 h 317316"/>
              <a:gd name="connsiteX25" fmla="*/ 115347 w 319313"/>
              <a:gd name="connsiteY25" fmla="*/ 108989 h 317316"/>
              <a:gd name="connsiteX26" fmla="*/ 115177 w 319313"/>
              <a:gd name="connsiteY26" fmla="*/ 109425 h 317316"/>
              <a:gd name="connsiteX27" fmla="*/ 115347 w 319313"/>
              <a:gd name="connsiteY27" fmla="*/ 109773 h 317316"/>
              <a:gd name="connsiteX28" fmla="*/ 111949 w 319313"/>
              <a:gd name="connsiteY28" fmla="*/ 117525 h 317316"/>
              <a:gd name="connsiteX29" fmla="*/ 293382 w 319313"/>
              <a:gd name="connsiteY29" fmla="*/ 195656 h 317316"/>
              <a:gd name="connsiteX30" fmla="*/ 293382 w 319313"/>
              <a:gd name="connsiteY30" fmla="*/ 195656 h 317316"/>
              <a:gd name="connsiteX31" fmla="*/ 23194 w 319313"/>
              <a:gd name="connsiteY31" fmla="*/ 195656 h 317316"/>
              <a:gd name="connsiteX32" fmla="*/ 23194 w 319313"/>
              <a:gd name="connsiteY32" fmla="*/ 23285 h 317316"/>
              <a:gd name="connsiteX33" fmla="*/ 293382 w 319313"/>
              <a:gd name="connsiteY33" fmla="*/ 23285 h 317316"/>
              <a:gd name="connsiteX34" fmla="*/ 293382 w 319313"/>
              <a:gd name="connsiteY34" fmla="*/ 195656 h 317316"/>
              <a:gd name="connsiteX35" fmla="*/ 178841 w 319313"/>
              <a:gd name="connsiteY35" fmla="*/ 220220 h 317316"/>
              <a:gd name="connsiteX36" fmla="*/ 178841 w 319313"/>
              <a:gd name="connsiteY36" fmla="*/ 220220 h 317316"/>
              <a:gd name="connsiteX37" fmla="*/ 271958 w 319313"/>
              <a:gd name="connsiteY37" fmla="*/ 220220 h 317316"/>
              <a:gd name="connsiteX38" fmla="*/ 271958 w 319313"/>
              <a:gd name="connsiteY38" fmla="*/ 301134 h 317316"/>
              <a:gd name="connsiteX39" fmla="*/ 152280 w 319313"/>
              <a:gd name="connsiteY39" fmla="*/ 301134 h 317316"/>
              <a:gd name="connsiteX40" fmla="*/ 152280 w 319313"/>
              <a:gd name="connsiteY40" fmla="*/ 268998 h 317316"/>
              <a:gd name="connsiteX41" fmla="*/ 171269 w 319313"/>
              <a:gd name="connsiteY41" fmla="*/ 268998 h 317316"/>
              <a:gd name="connsiteX42" fmla="*/ 171439 w 319313"/>
              <a:gd name="connsiteY42" fmla="*/ 268998 h 317316"/>
              <a:gd name="connsiteX43" fmla="*/ 178841 w 319313"/>
              <a:gd name="connsiteY43" fmla="*/ 261594 h 317316"/>
              <a:gd name="connsiteX44" fmla="*/ 178841 w 319313"/>
              <a:gd name="connsiteY44" fmla="*/ 261416 h 317316"/>
              <a:gd name="connsiteX45" fmla="*/ 178841 w 319313"/>
              <a:gd name="connsiteY45" fmla="*/ 220220 h 317316"/>
              <a:gd name="connsiteX46" fmla="*/ 44627 w 319313"/>
              <a:gd name="connsiteY46" fmla="*/ 220220 h 317316"/>
              <a:gd name="connsiteX47" fmla="*/ 44627 w 319313"/>
              <a:gd name="connsiteY47" fmla="*/ 220220 h 317316"/>
              <a:gd name="connsiteX48" fmla="*/ 164035 w 319313"/>
              <a:gd name="connsiteY48" fmla="*/ 220220 h 317316"/>
              <a:gd name="connsiteX49" fmla="*/ 164035 w 319313"/>
              <a:gd name="connsiteY49" fmla="*/ 254014 h 317316"/>
              <a:gd name="connsiteX50" fmla="*/ 144967 w 319313"/>
              <a:gd name="connsiteY50" fmla="*/ 254014 h 317316"/>
              <a:gd name="connsiteX51" fmla="*/ 144789 w 319313"/>
              <a:gd name="connsiteY51" fmla="*/ 254014 h 317316"/>
              <a:gd name="connsiteX52" fmla="*/ 44627 w 319313"/>
              <a:gd name="connsiteY52" fmla="*/ 254014 h 317316"/>
              <a:gd name="connsiteX53" fmla="*/ 44627 w 319313"/>
              <a:gd name="connsiteY53" fmla="*/ 220220 h 317316"/>
              <a:gd name="connsiteX54" fmla="*/ 10832 w 319313"/>
              <a:gd name="connsiteY54" fmla="*/ 220220 h 317316"/>
              <a:gd name="connsiteX55" fmla="*/ 10832 w 319313"/>
              <a:gd name="connsiteY55" fmla="*/ 220220 h 317316"/>
              <a:gd name="connsiteX56" fmla="*/ 29812 w 319313"/>
              <a:gd name="connsiteY56" fmla="*/ 220220 h 317316"/>
              <a:gd name="connsiteX57" fmla="*/ 29812 w 319313"/>
              <a:gd name="connsiteY57" fmla="*/ 261594 h 317316"/>
              <a:gd name="connsiteX58" fmla="*/ 37223 w 319313"/>
              <a:gd name="connsiteY58" fmla="*/ 268998 h 317316"/>
              <a:gd name="connsiteX59" fmla="*/ 37482 w 319313"/>
              <a:gd name="connsiteY59" fmla="*/ 268998 h 317316"/>
              <a:gd name="connsiteX60" fmla="*/ 137564 w 319313"/>
              <a:gd name="connsiteY60" fmla="*/ 268998 h 317316"/>
              <a:gd name="connsiteX61" fmla="*/ 137564 w 319313"/>
              <a:gd name="connsiteY61" fmla="*/ 308367 h 317316"/>
              <a:gd name="connsiteX62" fmla="*/ 144967 w 319313"/>
              <a:gd name="connsiteY62" fmla="*/ 315948 h 317316"/>
              <a:gd name="connsiteX63" fmla="*/ 145136 w 319313"/>
              <a:gd name="connsiteY63" fmla="*/ 315948 h 317316"/>
              <a:gd name="connsiteX64" fmla="*/ 279183 w 319313"/>
              <a:gd name="connsiteY64" fmla="*/ 315948 h 317316"/>
              <a:gd name="connsiteX65" fmla="*/ 286593 w 319313"/>
              <a:gd name="connsiteY65" fmla="*/ 308367 h 317316"/>
              <a:gd name="connsiteX66" fmla="*/ 286593 w 319313"/>
              <a:gd name="connsiteY66" fmla="*/ 308189 h 317316"/>
              <a:gd name="connsiteX67" fmla="*/ 286593 w 319313"/>
              <a:gd name="connsiteY67" fmla="*/ 220220 h 317316"/>
              <a:gd name="connsiteX68" fmla="*/ 305574 w 319313"/>
              <a:gd name="connsiteY68" fmla="*/ 220220 h 317316"/>
              <a:gd name="connsiteX69" fmla="*/ 317945 w 319313"/>
              <a:gd name="connsiteY69" fmla="*/ 207849 h 317316"/>
              <a:gd name="connsiteX70" fmla="*/ 317945 w 319313"/>
              <a:gd name="connsiteY70" fmla="*/ 207500 h 317316"/>
              <a:gd name="connsiteX71" fmla="*/ 317945 w 319313"/>
              <a:gd name="connsiteY71" fmla="*/ 11003 h 317316"/>
              <a:gd name="connsiteX72" fmla="*/ 305574 w 319313"/>
              <a:gd name="connsiteY72" fmla="*/ -1368 h 317316"/>
              <a:gd name="connsiteX73" fmla="*/ 305225 w 319313"/>
              <a:gd name="connsiteY73" fmla="*/ -1368 h 317316"/>
              <a:gd name="connsiteX74" fmla="*/ 10832 w 319313"/>
              <a:gd name="connsiteY74" fmla="*/ -1368 h 317316"/>
              <a:gd name="connsiteX75" fmla="*/ -1369 w 319313"/>
              <a:gd name="connsiteY75" fmla="*/ 11003 h 317316"/>
              <a:gd name="connsiteX76" fmla="*/ -1369 w 319313"/>
              <a:gd name="connsiteY76" fmla="*/ 11181 h 317316"/>
              <a:gd name="connsiteX77" fmla="*/ -1369 w 319313"/>
              <a:gd name="connsiteY77" fmla="*/ 207849 h 317316"/>
              <a:gd name="connsiteX78" fmla="*/ 10832 w 319313"/>
              <a:gd name="connsiteY78" fmla="*/ 220220 h 317316"/>
              <a:gd name="connsiteX79" fmla="*/ 103850 w 319313"/>
              <a:gd name="connsiteY79" fmla="*/ 135559 h 317316"/>
              <a:gd name="connsiteX80" fmla="*/ 122321 w 319313"/>
              <a:gd name="connsiteY80" fmla="*/ 127978 h 317316"/>
              <a:gd name="connsiteX81" fmla="*/ 128939 w 319313"/>
              <a:gd name="connsiteY81" fmla="*/ 116828 h 317316"/>
              <a:gd name="connsiteX82" fmla="*/ 187467 w 319313"/>
              <a:gd name="connsiteY82" fmla="*/ 116828 h 317316"/>
              <a:gd name="connsiteX83" fmla="*/ 212557 w 319313"/>
              <a:gd name="connsiteY83" fmla="*/ 135559 h 317316"/>
              <a:gd name="connsiteX84" fmla="*/ 230930 w 319313"/>
              <a:gd name="connsiteY84" fmla="*/ 127978 h 317316"/>
              <a:gd name="connsiteX85" fmla="*/ 238680 w 319313"/>
              <a:gd name="connsiteY85" fmla="*/ 109425 h 317316"/>
              <a:gd name="connsiteX86" fmla="*/ 212557 w 319313"/>
              <a:gd name="connsiteY86" fmla="*/ 83382 h 317316"/>
              <a:gd name="connsiteX87" fmla="*/ 194085 w 319313"/>
              <a:gd name="connsiteY87" fmla="*/ 90963 h 317316"/>
              <a:gd name="connsiteX88" fmla="*/ 193656 w 319313"/>
              <a:gd name="connsiteY88" fmla="*/ 91570 h 317316"/>
              <a:gd name="connsiteX89" fmla="*/ 187467 w 319313"/>
              <a:gd name="connsiteY89" fmla="*/ 102112 h 317316"/>
              <a:gd name="connsiteX90" fmla="*/ 128939 w 319313"/>
              <a:gd name="connsiteY90" fmla="*/ 102112 h 317316"/>
              <a:gd name="connsiteX91" fmla="*/ 103850 w 319313"/>
              <a:gd name="connsiteY91" fmla="*/ 83382 h 317316"/>
              <a:gd name="connsiteX92" fmla="*/ 85556 w 319313"/>
              <a:gd name="connsiteY92" fmla="*/ 90963 h 317316"/>
              <a:gd name="connsiteX93" fmla="*/ 85039 w 319313"/>
              <a:gd name="connsiteY93" fmla="*/ 91570 h 317316"/>
              <a:gd name="connsiteX94" fmla="*/ 77895 w 319313"/>
              <a:gd name="connsiteY94" fmla="*/ 109425 h 317316"/>
              <a:gd name="connsiteX95" fmla="*/ 103850 w 319313"/>
              <a:gd name="connsiteY95" fmla="*/ 135559 h 317316"/>
              <a:gd name="connsiteX96" fmla="*/ 103850 w 319313"/>
              <a:gd name="connsiteY96" fmla="*/ 135559 h 3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19313" h="317316">
                <a:moveTo>
                  <a:pt x="220565" y="117525"/>
                </a:moveTo>
                <a:lnTo>
                  <a:pt x="220565" y="117525"/>
                </a:lnTo>
                <a:cubicBezTo>
                  <a:pt x="218478" y="119531"/>
                  <a:pt x="215687" y="120842"/>
                  <a:pt x="212557" y="120842"/>
                </a:cubicBezTo>
                <a:cubicBezTo>
                  <a:pt x="209417" y="120842"/>
                  <a:pt x="206545" y="119531"/>
                  <a:pt x="204538" y="117525"/>
                </a:cubicBezTo>
                <a:lnTo>
                  <a:pt x="204457" y="117525"/>
                </a:lnTo>
                <a:cubicBezTo>
                  <a:pt x="202621" y="115527"/>
                  <a:pt x="201228" y="112823"/>
                  <a:pt x="201228" y="109773"/>
                </a:cubicBezTo>
                <a:lnTo>
                  <a:pt x="201228" y="109425"/>
                </a:lnTo>
                <a:lnTo>
                  <a:pt x="201228" y="109166"/>
                </a:lnTo>
                <a:cubicBezTo>
                  <a:pt x="201228" y="106205"/>
                  <a:pt x="202362" y="103682"/>
                  <a:pt x="204191" y="101764"/>
                </a:cubicBezTo>
                <a:lnTo>
                  <a:pt x="204538" y="101417"/>
                </a:lnTo>
                <a:cubicBezTo>
                  <a:pt x="206545" y="99320"/>
                  <a:pt x="209417" y="98196"/>
                  <a:pt x="212557" y="98196"/>
                </a:cubicBezTo>
                <a:cubicBezTo>
                  <a:pt x="215687" y="98196"/>
                  <a:pt x="218478" y="99320"/>
                  <a:pt x="220477" y="101417"/>
                </a:cubicBezTo>
                <a:lnTo>
                  <a:pt x="220565" y="101417"/>
                </a:lnTo>
                <a:cubicBezTo>
                  <a:pt x="222571" y="103334"/>
                  <a:pt x="223874" y="106295"/>
                  <a:pt x="223874" y="109425"/>
                </a:cubicBezTo>
                <a:cubicBezTo>
                  <a:pt x="223874" y="112654"/>
                  <a:pt x="222571" y="115437"/>
                  <a:pt x="220565" y="117525"/>
                </a:cubicBezTo>
                <a:close/>
                <a:moveTo>
                  <a:pt x="111949" y="117525"/>
                </a:moveTo>
                <a:lnTo>
                  <a:pt x="111949" y="117525"/>
                </a:lnTo>
                <a:cubicBezTo>
                  <a:pt x="109861" y="119531"/>
                  <a:pt x="106989" y="120842"/>
                  <a:pt x="103850" y="120842"/>
                </a:cubicBezTo>
                <a:cubicBezTo>
                  <a:pt x="100719" y="120842"/>
                  <a:pt x="97928" y="119531"/>
                  <a:pt x="96010" y="117525"/>
                </a:cubicBezTo>
                <a:lnTo>
                  <a:pt x="95840" y="117525"/>
                </a:lnTo>
                <a:cubicBezTo>
                  <a:pt x="93922" y="115437"/>
                  <a:pt x="92531" y="112654"/>
                  <a:pt x="92531" y="109425"/>
                </a:cubicBezTo>
                <a:cubicBezTo>
                  <a:pt x="92531" y="106554"/>
                  <a:pt x="93744" y="103851"/>
                  <a:pt x="95573" y="101764"/>
                </a:cubicBezTo>
                <a:lnTo>
                  <a:pt x="96010" y="101417"/>
                </a:lnTo>
                <a:cubicBezTo>
                  <a:pt x="97928" y="99320"/>
                  <a:pt x="100888" y="98196"/>
                  <a:pt x="103850" y="98196"/>
                </a:cubicBezTo>
                <a:cubicBezTo>
                  <a:pt x="107159" y="98196"/>
                  <a:pt x="109861" y="99320"/>
                  <a:pt x="111949" y="101417"/>
                </a:cubicBezTo>
                <a:cubicBezTo>
                  <a:pt x="113785" y="103334"/>
                  <a:pt x="115177" y="106116"/>
                  <a:pt x="115347" y="108989"/>
                </a:cubicBezTo>
                <a:lnTo>
                  <a:pt x="115177" y="109425"/>
                </a:lnTo>
                <a:lnTo>
                  <a:pt x="115347" y="109773"/>
                </a:lnTo>
                <a:cubicBezTo>
                  <a:pt x="115177" y="112913"/>
                  <a:pt x="113785" y="115527"/>
                  <a:pt x="111949" y="117525"/>
                </a:cubicBezTo>
                <a:close/>
                <a:moveTo>
                  <a:pt x="293382" y="195656"/>
                </a:moveTo>
                <a:lnTo>
                  <a:pt x="293382" y="195656"/>
                </a:lnTo>
                <a:lnTo>
                  <a:pt x="23194" y="195656"/>
                </a:lnTo>
                <a:lnTo>
                  <a:pt x="23194" y="23285"/>
                </a:lnTo>
                <a:lnTo>
                  <a:pt x="293382" y="23285"/>
                </a:lnTo>
                <a:lnTo>
                  <a:pt x="293382" y="195656"/>
                </a:lnTo>
                <a:close/>
                <a:moveTo>
                  <a:pt x="178841" y="220220"/>
                </a:moveTo>
                <a:lnTo>
                  <a:pt x="178841" y="220220"/>
                </a:lnTo>
                <a:lnTo>
                  <a:pt x="271958" y="220220"/>
                </a:lnTo>
                <a:lnTo>
                  <a:pt x="271958" y="301134"/>
                </a:lnTo>
                <a:lnTo>
                  <a:pt x="152280" y="301134"/>
                </a:lnTo>
                <a:lnTo>
                  <a:pt x="152280" y="268998"/>
                </a:lnTo>
                <a:lnTo>
                  <a:pt x="171269" y="268998"/>
                </a:lnTo>
                <a:lnTo>
                  <a:pt x="171439" y="268998"/>
                </a:lnTo>
                <a:cubicBezTo>
                  <a:pt x="175622" y="268998"/>
                  <a:pt x="178841" y="265600"/>
                  <a:pt x="178841" y="261594"/>
                </a:cubicBezTo>
                <a:lnTo>
                  <a:pt x="178841" y="261416"/>
                </a:lnTo>
                <a:lnTo>
                  <a:pt x="178841" y="220220"/>
                </a:lnTo>
                <a:close/>
                <a:moveTo>
                  <a:pt x="44627" y="220220"/>
                </a:moveTo>
                <a:lnTo>
                  <a:pt x="44627" y="220220"/>
                </a:lnTo>
                <a:lnTo>
                  <a:pt x="164035" y="220220"/>
                </a:lnTo>
                <a:lnTo>
                  <a:pt x="164035" y="254014"/>
                </a:lnTo>
                <a:lnTo>
                  <a:pt x="144967" y="254014"/>
                </a:lnTo>
                <a:lnTo>
                  <a:pt x="144789" y="254014"/>
                </a:lnTo>
                <a:lnTo>
                  <a:pt x="44627" y="254014"/>
                </a:lnTo>
                <a:lnTo>
                  <a:pt x="44627" y="220220"/>
                </a:lnTo>
                <a:close/>
                <a:moveTo>
                  <a:pt x="10832" y="220220"/>
                </a:moveTo>
                <a:lnTo>
                  <a:pt x="10832" y="220220"/>
                </a:lnTo>
                <a:lnTo>
                  <a:pt x="29812" y="220220"/>
                </a:lnTo>
                <a:lnTo>
                  <a:pt x="29812" y="261594"/>
                </a:lnTo>
                <a:cubicBezTo>
                  <a:pt x="29812" y="265600"/>
                  <a:pt x="33129" y="268998"/>
                  <a:pt x="37223" y="268998"/>
                </a:cubicBezTo>
                <a:lnTo>
                  <a:pt x="37482" y="268998"/>
                </a:lnTo>
                <a:lnTo>
                  <a:pt x="137564" y="268998"/>
                </a:lnTo>
                <a:lnTo>
                  <a:pt x="137564" y="308367"/>
                </a:lnTo>
                <a:cubicBezTo>
                  <a:pt x="137564" y="312550"/>
                  <a:pt x="140953" y="315948"/>
                  <a:pt x="144967" y="315948"/>
                </a:cubicBezTo>
                <a:lnTo>
                  <a:pt x="145136" y="315948"/>
                </a:lnTo>
                <a:lnTo>
                  <a:pt x="279183" y="315948"/>
                </a:lnTo>
                <a:cubicBezTo>
                  <a:pt x="283276" y="315948"/>
                  <a:pt x="286593" y="312550"/>
                  <a:pt x="286593" y="308367"/>
                </a:cubicBezTo>
                <a:lnTo>
                  <a:pt x="286593" y="308189"/>
                </a:lnTo>
                <a:lnTo>
                  <a:pt x="286593" y="220220"/>
                </a:lnTo>
                <a:lnTo>
                  <a:pt x="305574" y="220220"/>
                </a:lnTo>
                <a:cubicBezTo>
                  <a:pt x="312371" y="220220"/>
                  <a:pt x="317945" y="214823"/>
                  <a:pt x="317945" y="207849"/>
                </a:cubicBezTo>
                <a:lnTo>
                  <a:pt x="317945" y="207500"/>
                </a:lnTo>
                <a:lnTo>
                  <a:pt x="317945" y="11003"/>
                </a:lnTo>
                <a:cubicBezTo>
                  <a:pt x="317945" y="4296"/>
                  <a:pt x="312371" y="-1368"/>
                  <a:pt x="305574" y="-1368"/>
                </a:cubicBezTo>
                <a:lnTo>
                  <a:pt x="305225" y="-1368"/>
                </a:lnTo>
                <a:lnTo>
                  <a:pt x="10832" y="-1368"/>
                </a:lnTo>
                <a:cubicBezTo>
                  <a:pt x="4205" y="-1368"/>
                  <a:pt x="-1369" y="4296"/>
                  <a:pt x="-1369" y="11003"/>
                </a:cubicBezTo>
                <a:lnTo>
                  <a:pt x="-1369" y="11181"/>
                </a:lnTo>
                <a:lnTo>
                  <a:pt x="-1369" y="207849"/>
                </a:lnTo>
                <a:cubicBezTo>
                  <a:pt x="-1369" y="214823"/>
                  <a:pt x="4205" y="220220"/>
                  <a:pt x="10832" y="220220"/>
                </a:cubicBezTo>
                <a:close/>
                <a:moveTo>
                  <a:pt x="103850" y="135559"/>
                </a:moveTo>
                <a:cubicBezTo>
                  <a:pt x="111173" y="135559"/>
                  <a:pt x="117612" y="132598"/>
                  <a:pt x="122321" y="127978"/>
                </a:cubicBezTo>
                <a:cubicBezTo>
                  <a:pt x="125452" y="124935"/>
                  <a:pt x="127718" y="121011"/>
                  <a:pt x="128939" y="116828"/>
                </a:cubicBezTo>
                <a:lnTo>
                  <a:pt x="187467" y="116828"/>
                </a:lnTo>
                <a:cubicBezTo>
                  <a:pt x="190776" y="127808"/>
                  <a:pt x="201059" y="135559"/>
                  <a:pt x="212557" y="135559"/>
                </a:cubicBezTo>
                <a:cubicBezTo>
                  <a:pt x="219701" y="135559"/>
                  <a:pt x="226319" y="132598"/>
                  <a:pt x="230930" y="127978"/>
                </a:cubicBezTo>
                <a:cubicBezTo>
                  <a:pt x="235639" y="123188"/>
                  <a:pt x="238680" y="116658"/>
                  <a:pt x="238680" y="109425"/>
                </a:cubicBezTo>
                <a:cubicBezTo>
                  <a:pt x="238680" y="95147"/>
                  <a:pt x="226836" y="83382"/>
                  <a:pt x="212557" y="83382"/>
                </a:cubicBezTo>
                <a:cubicBezTo>
                  <a:pt x="205411" y="83382"/>
                  <a:pt x="198794" y="86262"/>
                  <a:pt x="194085" y="90963"/>
                </a:cubicBezTo>
                <a:lnTo>
                  <a:pt x="193656" y="91570"/>
                </a:lnTo>
                <a:cubicBezTo>
                  <a:pt x="190954" y="94530"/>
                  <a:pt x="188688" y="98108"/>
                  <a:pt x="187467" y="102112"/>
                </a:cubicBezTo>
                <a:lnTo>
                  <a:pt x="128939" y="102112"/>
                </a:lnTo>
                <a:cubicBezTo>
                  <a:pt x="125630" y="91311"/>
                  <a:pt x="115525" y="83382"/>
                  <a:pt x="103850" y="83382"/>
                </a:cubicBezTo>
                <a:cubicBezTo>
                  <a:pt x="96705" y="83382"/>
                  <a:pt x="90088" y="86262"/>
                  <a:pt x="85556" y="90963"/>
                </a:cubicBezTo>
                <a:lnTo>
                  <a:pt x="85039" y="91570"/>
                </a:lnTo>
                <a:cubicBezTo>
                  <a:pt x="80597" y="96190"/>
                  <a:pt x="77895" y="102548"/>
                  <a:pt x="77895" y="109425"/>
                </a:cubicBezTo>
                <a:cubicBezTo>
                  <a:pt x="77895" y="123804"/>
                  <a:pt x="89570" y="135559"/>
                  <a:pt x="103850" y="135559"/>
                </a:cubicBezTo>
                <a:lnTo>
                  <a:pt x="103850" y="135559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矩形 40"/>
          <p:cNvSpPr/>
          <p:nvPr>
            <p:custDataLst>
              <p:tags r:id="rId40"/>
            </p:custDataLst>
          </p:nvPr>
        </p:nvSpPr>
        <p:spPr>
          <a:xfrm>
            <a:off x="735014" y="1685336"/>
            <a:ext cx="3231506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Когнитивно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-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поведенческая</a:t>
            </a:r>
            <a:r>
              <a:rPr lang="en-US" altLang="ru-RU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0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терапия</a:t>
            </a:r>
            <a:endParaRPr lang="en-US" altLang="en-US" sz="20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51" name="矩形 50"/>
          <p:cNvSpPr/>
          <p:nvPr>
            <p:custDataLst>
              <p:tags r:id="rId41"/>
            </p:custDataLst>
          </p:nvPr>
        </p:nvSpPr>
        <p:spPr>
          <a:xfrm>
            <a:off x="658813" y="1251821"/>
            <a:ext cx="58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+mj-lt"/>
                <a:ea typeface="+mj-ea"/>
              </a:rPr>
              <a:t>01</a:t>
            </a:r>
            <a:endParaRPr lang="zh-CN" altLang="en-US" sz="2000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grpSp>
        <p:nvGrpSpPr>
          <p:cNvPr id="85" name="组合 84"/>
          <p:cNvGrpSpPr/>
          <p:nvPr>
            <p:custDataLst>
              <p:tags r:id="rId42"/>
            </p:custDataLst>
          </p:nvPr>
        </p:nvGrpSpPr>
        <p:grpSpPr>
          <a:xfrm>
            <a:off x="766989" y="2860887"/>
            <a:ext cx="474436" cy="474436"/>
            <a:chOff x="766989" y="2906032"/>
            <a:chExt cx="474436" cy="474436"/>
          </a:xfrm>
        </p:grpSpPr>
        <p:sp>
          <p:nvSpPr>
            <p:cNvPr id="80" name="椭圆 79"/>
            <p:cNvSpPr/>
            <p:nvPr>
              <p:custDataLst>
                <p:tags r:id="rId43"/>
              </p:custDataLst>
            </p:nvPr>
          </p:nvSpPr>
          <p:spPr>
            <a:xfrm>
              <a:off x="766989" y="2906032"/>
              <a:ext cx="474436" cy="474436"/>
            </a:xfrm>
            <a:prstGeom prst="ellipse">
              <a:avLst/>
            </a:prstGeom>
            <a:gradFill flip="none" rotWithShape="1">
              <a:gsLst>
                <a:gs pos="0">
                  <a:srgbClr val="C6A380"/>
                </a:gs>
                <a:gs pos="100000">
                  <a:srgbClr val="B48557"/>
                </a:gs>
              </a:gsLst>
              <a:lin ang="0" scaled="1"/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图形 53"/>
            <p:cNvSpPr/>
            <p:nvPr>
              <p:custDataLst>
                <p:tags r:id="rId44"/>
              </p:custDataLst>
            </p:nvPr>
          </p:nvSpPr>
          <p:spPr>
            <a:xfrm flipV="1">
              <a:off x="876799" y="3015797"/>
              <a:ext cx="254817" cy="254907"/>
            </a:xfrm>
            <a:custGeom>
              <a:avLst/>
              <a:gdLst>
                <a:gd name="connsiteX0" fmla="*/ 279909 w 319200"/>
                <a:gd name="connsiteY0" fmla="*/ 269492 h 319313"/>
                <a:gd name="connsiteX1" fmla="*/ 279909 w 319200"/>
                <a:gd name="connsiteY1" fmla="*/ 269492 h 319313"/>
                <a:gd name="connsiteX2" fmla="*/ 251440 w 319200"/>
                <a:gd name="connsiteY2" fmla="*/ 240751 h 319313"/>
                <a:gd name="connsiteX3" fmla="*/ 267359 w 319200"/>
                <a:gd name="connsiteY3" fmla="*/ 236505 h 319313"/>
                <a:gd name="connsiteX4" fmla="*/ 296009 w 319200"/>
                <a:gd name="connsiteY4" fmla="*/ 265065 h 319313"/>
                <a:gd name="connsiteX5" fmla="*/ 279909 w 319200"/>
                <a:gd name="connsiteY5" fmla="*/ 269492 h 319313"/>
                <a:gd name="connsiteX6" fmla="*/ 265059 w 319200"/>
                <a:gd name="connsiteY6" fmla="*/ 295923 h 319313"/>
                <a:gd name="connsiteX7" fmla="*/ 265059 w 319200"/>
                <a:gd name="connsiteY7" fmla="*/ 295923 h 319313"/>
                <a:gd name="connsiteX8" fmla="*/ 236410 w 319200"/>
                <a:gd name="connsiteY8" fmla="*/ 267364 h 319313"/>
                <a:gd name="connsiteX9" fmla="*/ 240828 w 319200"/>
                <a:gd name="connsiteY9" fmla="*/ 251364 h 319313"/>
                <a:gd name="connsiteX10" fmla="*/ 269478 w 319200"/>
                <a:gd name="connsiteY10" fmla="*/ 280014 h 319313"/>
                <a:gd name="connsiteX11" fmla="*/ 265059 w 319200"/>
                <a:gd name="connsiteY11" fmla="*/ 295923 h 319313"/>
                <a:gd name="connsiteX12" fmla="*/ 166107 w 319200"/>
                <a:gd name="connsiteY12" fmla="*/ 183977 h 319313"/>
                <a:gd name="connsiteX13" fmla="*/ 166107 w 319200"/>
                <a:gd name="connsiteY13" fmla="*/ 183977 h 319313"/>
                <a:gd name="connsiteX14" fmla="*/ 155757 w 319200"/>
                <a:gd name="connsiteY14" fmla="*/ 185744 h 319313"/>
                <a:gd name="connsiteX15" fmla="*/ 134541 w 319200"/>
                <a:gd name="connsiteY15" fmla="*/ 176905 h 319313"/>
                <a:gd name="connsiteX16" fmla="*/ 134541 w 319200"/>
                <a:gd name="connsiteY16" fmla="*/ 176905 h 319313"/>
                <a:gd name="connsiteX17" fmla="*/ 125786 w 319200"/>
                <a:gd name="connsiteY17" fmla="*/ 155681 h 319313"/>
                <a:gd name="connsiteX18" fmla="*/ 134541 w 319200"/>
                <a:gd name="connsiteY18" fmla="*/ 134637 h 319313"/>
                <a:gd name="connsiteX19" fmla="*/ 155757 w 319200"/>
                <a:gd name="connsiteY19" fmla="*/ 125790 h 319313"/>
                <a:gd name="connsiteX20" fmla="*/ 176891 w 319200"/>
                <a:gd name="connsiteY20" fmla="*/ 134456 h 319313"/>
                <a:gd name="connsiteX21" fmla="*/ 176891 w 319200"/>
                <a:gd name="connsiteY21" fmla="*/ 134637 h 319313"/>
                <a:gd name="connsiteX22" fmla="*/ 185647 w 319200"/>
                <a:gd name="connsiteY22" fmla="*/ 155681 h 319313"/>
                <a:gd name="connsiteX23" fmla="*/ 183881 w 319200"/>
                <a:gd name="connsiteY23" fmla="*/ 166121 h 319313"/>
                <a:gd name="connsiteX24" fmla="*/ 164604 w 319200"/>
                <a:gd name="connsiteY24" fmla="*/ 146924 h 319313"/>
                <a:gd name="connsiteX25" fmla="*/ 146919 w 319200"/>
                <a:gd name="connsiteY25" fmla="*/ 146924 h 319313"/>
                <a:gd name="connsiteX26" fmla="*/ 146919 w 319200"/>
                <a:gd name="connsiteY26" fmla="*/ 164527 h 319313"/>
                <a:gd name="connsiteX27" fmla="*/ 166107 w 319200"/>
                <a:gd name="connsiteY27" fmla="*/ 183977 h 319313"/>
                <a:gd name="connsiteX28" fmla="*/ 155757 w 319200"/>
                <a:gd name="connsiteY28" fmla="*/ 200602 h 319313"/>
                <a:gd name="connsiteX29" fmla="*/ 155757 w 319200"/>
                <a:gd name="connsiteY29" fmla="*/ 200602 h 319313"/>
                <a:gd name="connsiteX30" fmla="*/ 177515 w 319200"/>
                <a:gd name="connsiteY30" fmla="*/ 195124 h 319313"/>
                <a:gd name="connsiteX31" fmla="*/ 204744 w 319200"/>
                <a:gd name="connsiteY31" fmla="*/ 222442 h 319313"/>
                <a:gd name="connsiteX32" fmla="*/ 155757 w 319200"/>
                <a:gd name="connsiteY32" fmla="*/ 238271 h 319313"/>
                <a:gd name="connsiteX33" fmla="*/ 97398 w 319200"/>
                <a:gd name="connsiteY33" fmla="*/ 214220 h 319313"/>
                <a:gd name="connsiteX34" fmla="*/ 97398 w 319200"/>
                <a:gd name="connsiteY34" fmla="*/ 214310 h 319313"/>
                <a:gd name="connsiteX35" fmla="*/ 97398 w 319200"/>
                <a:gd name="connsiteY35" fmla="*/ 214220 h 319313"/>
                <a:gd name="connsiteX36" fmla="*/ 73167 w 319200"/>
                <a:gd name="connsiteY36" fmla="*/ 155681 h 319313"/>
                <a:gd name="connsiteX37" fmla="*/ 97398 w 319200"/>
                <a:gd name="connsiteY37" fmla="*/ 97412 h 319313"/>
                <a:gd name="connsiteX38" fmla="*/ 155757 w 319200"/>
                <a:gd name="connsiteY38" fmla="*/ 73090 h 319313"/>
                <a:gd name="connsiteX39" fmla="*/ 213772 w 319200"/>
                <a:gd name="connsiteY39" fmla="*/ 96967 h 319313"/>
                <a:gd name="connsiteX40" fmla="*/ 214125 w 319200"/>
                <a:gd name="connsiteY40" fmla="*/ 97412 h 319313"/>
                <a:gd name="connsiteX41" fmla="*/ 238346 w 319200"/>
                <a:gd name="connsiteY41" fmla="*/ 155681 h 319313"/>
                <a:gd name="connsiteX42" fmla="*/ 222437 w 319200"/>
                <a:gd name="connsiteY42" fmla="*/ 204668 h 319313"/>
                <a:gd name="connsiteX43" fmla="*/ 195020 w 319200"/>
                <a:gd name="connsiteY43" fmla="*/ 177611 h 319313"/>
                <a:gd name="connsiteX44" fmla="*/ 200678 w 319200"/>
                <a:gd name="connsiteY44" fmla="*/ 155681 h 319313"/>
                <a:gd name="connsiteX45" fmla="*/ 187503 w 319200"/>
                <a:gd name="connsiteY45" fmla="*/ 124024 h 319313"/>
                <a:gd name="connsiteX46" fmla="*/ 187413 w 319200"/>
                <a:gd name="connsiteY46" fmla="*/ 124024 h 319313"/>
                <a:gd name="connsiteX47" fmla="*/ 155757 w 319200"/>
                <a:gd name="connsiteY47" fmla="*/ 110850 h 319313"/>
                <a:gd name="connsiteX48" fmla="*/ 124100 w 319200"/>
                <a:gd name="connsiteY48" fmla="*/ 124024 h 319313"/>
                <a:gd name="connsiteX49" fmla="*/ 124100 w 319200"/>
                <a:gd name="connsiteY49" fmla="*/ 124024 h 319313"/>
                <a:gd name="connsiteX50" fmla="*/ 110835 w 319200"/>
                <a:gd name="connsiteY50" fmla="*/ 155681 h 319313"/>
                <a:gd name="connsiteX51" fmla="*/ 124100 w 319200"/>
                <a:gd name="connsiteY51" fmla="*/ 187336 h 319313"/>
                <a:gd name="connsiteX52" fmla="*/ 124100 w 319200"/>
                <a:gd name="connsiteY52" fmla="*/ 187517 h 319313"/>
                <a:gd name="connsiteX53" fmla="*/ 155757 w 319200"/>
                <a:gd name="connsiteY53" fmla="*/ 200602 h 319313"/>
                <a:gd name="connsiteX54" fmla="*/ 282208 w 319200"/>
                <a:gd name="connsiteY54" fmla="*/ 194055 h 319313"/>
                <a:gd name="connsiteX55" fmla="*/ 282208 w 319200"/>
                <a:gd name="connsiteY55" fmla="*/ 194055 h 319313"/>
                <a:gd name="connsiteX56" fmla="*/ 290522 w 319200"/>
                <a:gd name="connsiteY56" fmla="*/ 209712 h 319313"/>
                <a:gd name="connsiteX57" fmla="*/ 305997 w 319200"/>
                <a:gd name="connsiteY57" fmla="*/ 201399 h 319313"/>
                <a:gd name="connsiteX58" fmla="*/ 311040 w 319200"/>
                <a:gd name="connsiteY58" fmla="*/ 178852 h 319313"/>
                <a:gd name="connsiteX59" fmla="*/ 312715 w 319200"/>
                <a:gd name="connsiteY59" fmla="*/ 155681 h 319313"/>
                <a:gd name="connsiteX60" fmla="*/ 266825 w 319200"/>
                <a:gd name="connsiteY60" fmla="*/ 44793 h 319313"/>
                <a:gd name="connsiteX61" fmla="*/ 155757 w 319200"/>
                <a:gd name="connsiteY61" fmla="*/ -1369 h 319313"/>
                <a:gd name="connsiteX62" fmla="*/ 44698 w 319200"/>
                <a:gd name="connsiteY62" fmla="*/ 44793 h 319313"/>
                <a:gd name="connsiteX63" fmla="*/ -1373 w 319200"/>
                <a:gd name="connsiteY63" fmla="*/ 155681 h 319313"/>
                <a:gd name="connsiteX64" fmla="*/ 44698 w 319200"/>
                <a:gd name="connsiteY64" fmla="*/ 266921 h 319313"/>
                <a:gd name="connsiteX65" fmla="*/ 155757 w 319200"/>
                <a:gd name="connsiteY65" fmla="*/ 312730 h 319313"/>
                <a:gd name="connsiteX66" fmla="*/ 178748 w 319200"/>
                <a:gd name="connsiteY66" fmla="*/ 310963 h 319313"/>
                <a:gd name="connsiteX67" fmla="*/ 201385 w 319200"/>
                <a:gd name="connsiteY67" fmla="*/ 306092 h 319313"/>
                <a:gd name="connsiteX68" fmla="*/ 209697 w 319200"/>
                <a:gd name="connsiteY68" fmla="*/ 290536 h 319313"/>
                <a:gd name="connsiteX69" fmla="*/ 194140 w 319200"/>
                <a:gd name="connsiteY69" fmla="*/ 282223 h 319313"/>
                <a:gd name="connsiteX70" fmla="*/ 175216 w 319200"/>
                <a:gd name="connsiteY70" fmla="*/ 286470 h 319313"/>
                <a:gd name="connsiteX71" fmla="*/ 155757 w 319200"/>
                <a:gd name="connsiteY71" fmla="*/ 287973 h 319313"/>
                <a:gd name="connsiteX72" fmla="*/ 62382 w 319200"/>
                <a:gd name="connsiteY72" fmla="*/ 249065 h 319313"/>
                <a:gd name="connsiteX73" fmla="*/ 23646 w 319200"/>
                <a:gd name="connsiteY73" fmla="*/ 155681 h 319313"/>
                <a:gd name="connsiteX74" fmla="*/ 62382 w 319200"/>
                <a:gd name="connsiteY74" fmla="*/ 62306 h 319313"/>
                <a:gd name="connsiteX75" fmla="*/ 155757 w 319200"/>
                <a:gd name="connsiteY75" fmla="*/ 23660 h 319313"/>
                <a:gd name="connsiteX76" fmla="*/ 249140 w 319200"/>
                <a:gd name="connsiteY76" fmla="*/ 62306 h 319313"/>
                <a:gd name="connsiteX77" fmla="*/ 287870 w 319200"/>
                <a:gd name="connsiteY77" fmla="*/ 155681 h 319313"/>
                <a:gd name="connsiteX78" fmla="*/ 286457 w 319200"/>
                <a:gd name="connsiteY78" fmla="*/ 175139 h 319313"/>
                <a:gd name="connsiteX79" fmla="*/ 282208 w 319200"/>
                <a:gd name="connsiteY79" fmla="*/ 194055 h 319313"/>
                <a:gd name="connsiteX80" fmla="*/ 222873 w 319200"/>
                <a:gd name="connsiteY80" fmla="*/ 274880 h 319313"/>
                <a:gd name="connsiteX81" fmla="*/ 263637 w 319200"/>
                <a:gd name="connsiteY81" fmla="*/ 315826 h 319313"/>
                <a:gd name="connsiteX82" fmla="*/ 274160 w 319200"/>
                <a:gd name="connsiteY82" fmla="*/ 315826 h 319313"/>
                <a:gd name="connsiteX83" fmla="*/ 276196 w 319200"/>
                <a:gd name="connsiteY83" fmla="*/ 312466 h 319313"/>
                <a:gd name="connsiteX84" fmla="*/ 276196 w 319200"/>
                <a:gd name="connsiteY84" fmla="*/ 312376 h 319313"/>
                <a:gd name="connsiteX85" fmla="*/ 276196 w 319200"/>
                <a:gd name="connsiteY85" fmla="*/ 312195 h 319313"/>
                <a:gd name="connsiteX86" fmla="*/ 283803 w 319200"/>
                <a:gd name="connsiteY86" fmla="*/ 283900 h 319313"/>
                <a:gd name="connsiteX87" fmla="*/ 312100 w 319200"/>
                <a:gd name="connsiteY87" fmla="*/ 276293 h 319313"/>
                <a:gd name="connsiteX88" fmla="*/ 312271 w 319200"/>
                <a:gd name="connsiteY88" fmla="*/ 276211 h 319313"/>
                <a:gd name="connsiteX89" fmla="*/ 312362 w 319200"/>
                <a:gd name="connsiteY89" fmla="*/ 276211 h 319313"/>
                <a:gd name="connsiteX90" fmla="*/ 315640 w 319200"/>
                <a:gd name="connsiteY90" fmla="*/ 274264 h 319313"/>
                <a:gd name="connsiteX91" fmla="*/ 315640 w 319200"/>
                <a:gd name="connsiteY91" fmla="*/ 263742 h 319313"/>
                <a:gd name="connsiteX92" fmla="*/ 274956 w 319200"/>
                <a:gd name="connsiteY92" fmla="*/ 222977 h 319313"/>
                <a:gd name="connsiteX93" fmla="*/ 267621 w 319200"/>
                <a:gd name="connsiteY93" fmla="*/ 221031 h 319313"/>
                <a:gd name="connsiteX94" fmla="*/ 244721 w 319200"/>
                <a:gd name="connsiteY94" fmla="*/ 227133 h 319313"/>
                <a:gd name="connsiteX95" fmla="*/ 233041 w 319200"/>
                <a:gd name="connsiteY95" fmla="*/ 215280 h 319313"/>
                <a:gd name="connsiteX96" fmla="*/ 253296 w 319200"/>
                <a:gd name="connsiteY96" fmla="*/ 155681 h 319313"/>
                <a:gd name="connsiteX97" fmla="*/ 224729 w 319200"/>
                <a:gd name="connsiteY97" fmla="*/ 86799 h 319313"/>
                <a:gd name="connsiteX98" fmla="*/ 224375 w 319200"/>
                <a:gd name="connsiteY98" fmla="*/ 86527 h 319313"/>
                <a:gd name="connsiteX99" fmla="*/ 155757 w 319200"/>
                <a:gd name="connsiteY99" fmla="*/ 58059 h 319313"/>
                <a:gd name="connsiteX100" fmla="*/ 86785 w 319200"/>
                <a:gd name="connsiteY100" fmla="*/ 86799 h 319313"/>
                <a:gd name="connsiteX101" fmla="*/ 58136 w 319200"/>
                <a:gd name="connsiteY101" fmla="*/ 155681 h 319313"/>
                <a:gd name="connsiteX102" fmla="*/ 86785 w 319200"/>
                <a:gd name="connsiteY102" fmla="*/ 224743 h 319313"/>
                <a:gd name="connsiteX103" fmla="*/ 155757 w 319200"/>
                <a:gd name="connsiteY103" fmla="*/ 253302 h 319313"/>
                <a:gd name="connsiteX104" fmla="*/ 215356 w 319200"/>
                <a:gd name="connsiteY104" fmla="*/ 233055 h 319313"/>
                <a:gd name="connsiteX105" fmla="*/ 227119 w 319200"/>
                <a:gd name="connsiteY105" fmla="*/ 244636 h 319313"/>
                <a:gd name="connsiteX106" fmla="*/ 220934 w 319200"/>
                <a:gd name="connsiteY106" fmla="*/ 267717 h 319313"/>
                <a:gd name="connsiteX107" fmla="*/ 222873 w 319200"/>
                <a:gd name="connsiteY107" fmla="*/ 274880 h 319313"/>
                <a:gd name="connsiteX108" fmla="*/ 222873 w 319200"/>
                <a:gd name="connsiteY108" fmla="*/ 274880 h 31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319200" h="319313">
                  <a:moveTo>
                    <a:pt x="279909" y="269492"/>
                  </a:moveTo>
                  <a:lnTo>
                    <a:pt x="279909" y="269492"/>
                  </a:lnTo>
                  <a:lnTo>
                    <a:pt x="251440" y="240751"/>
                  </a:lnTo>
                  <a:lnTo>
                    <a:pt x="267359" y="236505"/>
                  </a:lnTo>
                  <a:lnTo>
                    <a:pt x="296009" y="265065"/>
                  </a:lnTo>
                  <a:lnTo>
                    <a:pt x="279909" y="269492"/>
                  </a:lnTo>
                  <a:close/>
                  <a:moveTo>
                    <a:pt x="265059" y="295923"/>
                  </a:moveTo>
                  <a:lnTo>
                    <a:pt x="265059" y="295923"/>
                  </a:lnTo>
                  <a:lnTo>
                    <a:pt x="236410" y="267364"/>
                  </a:lnTo>
                  <a:lnTo>
                    <a:pt x="240828" y="251364"/>
                  </a:lnTo>
                  <a:lnTo>
                    <a:pt x="269478" y="280014"/>
                  </a:lnTo>
                  <a:lnTo>
                    <a:pt x="265059" y="295923"/>
                  </a:lnTo>
                  <a:close/>
                  <a:moveTo>
                    <a:pt x="166107" y="183977"/>
                  </a:moveTo>
                  <a:lnTo>
                    <a:pt x="166107" y="183977"/>
                  </a:lnTo>
                  <a:cubicBezTo>
                    <a:pt x="163009" y="185127"/>
                    <a:pt x="159388" y="185744"/>
                    <a:pt x="155757" y="185744"/>
                  </a:cubicBezTo>
                  <a:cubicBezTo>
                    <a:pt x="147444" y="185744"/>
                    <a:pt x="140020" y="182383"/>
                    <a:pt x="134541" y="176905"/>
                  </a:cubicBezTo>
                  <a:lnTo>
                    <a:pt x="134541" y="176905"/>
                  </a:lnTo>
                  <a:cubicBezTo>
                    <a:pt x="129234" y="171599"/>
                    <a:pt x="125786" y="163992"/>
                    <a:pt x="125786" y="155681"/>
                  </a:cubicBezTo>
                  <a:cubicBezTo>
                    <a:pt x="125786" y="147368"/>
                    <a:pt x="129234" y="140033"/>
                    <a:pt x="134541" y="134637"/>
                  </a:cubicBezTo>
                  <a:cubicBezTo>
                    <a:pt x="140020" y="129239"/>
                    <a:pt x="147444" y="125790"/>
                    <a:pt x="155757" y="125790"/>
                  </a:cubicBezTo>
                  <a:cubicBezTo>
                    <a:pt x="164069" y="125790"/>
                    <a:pt x="171504" y="129239"/>
                    <a:pt x="176891" y="134456"/>
                  </a:cubicBezTo>
                  <a:lnTo>
                    <a:pt x="176891" y="134637"/>
                  </a:lnTo>
                  <a:cubicBezTo>
                    <a:pt x="182288" y="140033"/>
                    <a:pt x="185647" y="147368"/>
                    <a:pt x="185647" y="155681"/>
                  </a:cubicBezTo>
                  <a:cubicBezTo>
                    <a:pt x="185647" y="159484"/>
                    <a:pt x="185032" y="163024"/>
                    <a:pt x="183881" y="166121"/>
                  </a:cubicBezTo>
                  <a:lnTo>
                    <a:pt x="164604" y="146924"/>
                  </a:lnTo>
                  <a:cubicBezTo>
                    <a:pt x="159650" y="142152"/>
                    <a:pt x="151872" y="142152"/>
                    <a:pt x="146919" y="146924"/>
                  </a:cubicBezTo>
                  <a:cubicBezTo>
                    <a:pt x="142138" y="151787"/>
                    <a:pt x="142138" y="159746"/>
                    <a:pt x="146919" y="164527"/>
                  </a:cubicBezTo>
                  <a:lnTo>
                    <a:pt x="166107" y="183977"/>
                  </a:lnTo>
                  <a:close/>
                  <a:moveTo>
                    <a:pt x="155757" y="200602"/>
                  </a:moveTo>
                  <a:lnTo>
                    <a:pt x="155757" y="200602"/>
                  </a:lnTo>
                  <a:cubicBezTo>
                    <a:pt x="163544" y="200602"/>
                    <a:pt x="170970" y="198655"/>
                    <a:pt x="177515" y="195124"/>
                  </a:cubicBezTo>
                  <a:lnTo>
                    <a:pt x="204744" y="222442"/>
                  </a:lnTo>
                  <a:cubicBezTo>
                    <a:pt x="190954" y="232439"/>
                    <a:pt x="174066" y="238271"/>
                    <a:pt x="155757" y="238271"/>
                  </a:cubicBezTo>
                  <a:cubicBezTo>
                    <a:pt x="132948" y="238271"/>
                    <a:pt x="112258" y="229161"/>
                    <a:pt x="97398" y="214220"/>
                  </a:cubicBezTo>
                  <a:lnTo>
                    <a:pt x="97398" y="214310"/>
                  </a:lnTo>
                  <a:lnTo>
                    <a:pt x="97398" y="214220"/>
                  </a:lnTo>
                  <a:cubicBezTo>
                    <a:pt x="82367" y="199279"/>
                    <a:pt x="73167" y="178580"/>
                    <a:pt x="73167" y="155681"/>
                  </a:cubicBezTo>
                  <a:cubicBezTo>
                    <a:pt x="73167" y="133043"/>
                    <a:pt x="82367" y="112352"/>
                    <a:pt x="97398" y="97412"/>
                  </a:cubicBezTo>
                  <a:cubicBezTo>
                    <a:pt x="112258" y="82371"/>
                    <a:pt x="132948" y="73090"/>
                    <a:pt x="155757" y="73090"/>
                  </a:cubicBezTo>
                  <a:cubicBezTo>
                    <a:pt x="178395" y="73090"/>
                    <a:pt x="198913" y="82290"/>
                    <a:pt x="213772" y="96967"/>
                  </a:cubicBezTo>
                  <a:lnTo>
                    <a:pt x="214125" y="97412"/>
                  </a:lnTo>
                  <a:cubicBezTo>
                    <a:pt x="229156" y="112261"/>
                    <a:pt x="238346" y="133043"/>
                    <a:pt x="238346" y="155681"/>
                  </a:cubicBezTo>
                  <a:cubicBezTo>
                    <a:pt x="238346" y="174161"/>
                    <a:pt x="232515" y="191140"/>
                    <a:pt x="222437" y="204668"/>
                  </a:cubicBezTo>
                  <a:lnTo>
                    <a:pt x="195020" y="177611"/>
                  </a:lnTo>
                  <a:cubicBezTo>
                    <a:pt x="198560" y="170893"/>
                    <a:pt x="200678" y="163730"/>
                    <a:pt x="200678" y="155681"/>
                  </a:cubicBezTo>
                  <a:cubicBezTo>
                    <a:pt x="200678" y="143484"/>
                    <a:pt x="195553" y="132164"/>
                    <a:pt x="187503" y="124024"/>
                  </a:cubicBezTo>
                  <a:lnTo>
                    <a:pt x="187413" y="124024"/>
                  </a:lnTo>
                  <a:cubicBezTo>
                    <a:pt x="179281" y="116065"/>
                    <a:pt x="168054" y="110850"/>
                    <a:pt x="155757" y="110850"/>
                  </a:cubicBezTo>
                  <a:cubicBezTo>
                    <a:pt x="143379" y="110850"/>
                    <a:pt x="132150" y="116065"/>
                    <a:pt x="124100" y="124024"/>
                  </a:cubicBezTo>
                  <a:lnTo>
                    <a:pt x="124100" y="124024"/>
                  </a:lnTo>
                  <a:cubicBezTo>
                    <a:pt x="115970" y="132164"/>
                    <a:pt x="110835" y="143302"/>
                    <a:pt x="110835" y="155681"/>
                  </a:cubicBezTo>
                  <a:cubicBezTo>
                    <a:pt x="110835" y="168149"/>
                    <a:pt x="115970" y="179377"/>
                    <a:pt x="124100" y="187336"/>
                  </a:cubicBezTo>
                  <a:lnTo>
                    <a:pt x="124100" y="187517"/>
                  </a:lnTo>
                  <a:cubicBezTo>
                    <a:pt x="132150" y="195649"/>
                    <a:pt x="143379" y="200602"/>
                    <a:pt x="155757" y="200602"/>
                  </a:cubicBezTo>
                  <a:close/>
                  <a:moveTo>
                    <a:pt x="282208" y="194055"/>
                  </a:moveTo>
                  <a:lnTo>
                    <a:pt x="282208" y="194055"/>
                  </a:lnTo>
                  <a:cubicBezTo>
                    <a:pt x="280181" y="200956"/>
                    <a:pt x="283974" y="207764"/>
                    <a:pt x="290522" y="209712"/>
                  </a:cubicBezTo>
                  <a:cubicBezTo>
                    <a:pt x="297069" y="211748"/>
                    <a:pt x="303960" y="207946"/>
                    <a:pt x="305997" y="201399"/>
                  </a:cubicBezTo>
                  <a:cubicBezTo>
                    <a:pt x="308206" y="194055"/>
                    <a:pt x="309981" y="186629"/>
                    <a:pt x="311040" y="178852"/>
                  </a:cubicBezTo>
                  <a:cubicBezTo>
                    <a:pt x="312100" y="171418"/>
                    <a:pt x="312715" y="163549"/>
                    <a:pt x="312715" y="155681"/>
                  </a:cubicBezTo>
                  <a:cubicBezTo>
                    <a:pt x="312715" y="112442"/>
                    <a:pt x="295212" y="73090"/>
                    <a:pt x="266825" y="44793"/>
                  </a:cubicBezTo>
                  <a:cubicBezTo>
                    <a:pt x="238346" y="16496"/>
                    <a:pt x="199085" y="-1369"/>
                    <a:pt x="155757" y="-1369"/>
                  </a:cubicBezTo>
                  <a:cubicBezTo>
                    <a:pt x="112429" y="-1369"/>
                    <a:pt x="73167" y="16496"/>
                    <a:pt x="44698" y="44793"/>
                  </a:cubicBezTo>
                  <a:cubicBezTo>
                    <a:pt x="16401" y="73090"/>
                    <a:pt x="-1373" y="112442"/>
                    <a:pt x="-1373" y="155681"/>
                  </a:cubicBezTo>
                  <a:cubicBezTo>
                    <a:pt x="-1373" y="199098"/>
                    <a:pt x="16401" y="238452"/>
                    <a:pt x="44698" y="266921"/>
                  </a:cubicBezTo>
                  <a:cubicBezTo>
                    <a:pt x="73167" y="295218"/>
                    <a:pt x="112429" y="312730"/>
                    <a:pt x="155757" y="312730"/>
                  </a:cubicBezTo>
                  <a:cubicBezTo>
                    <a:pt x="163454" y="312730"/>
                    <a:pt x="171323" y="312286"/>
                    <a:pt x="178748" y="310963"/>
                  </a:cubicBezTo>
                  <a:cubicBezTo>
                    <a:pt x="186535" y="309986"/>
                    <a:pt x="194140" y="308219"/>
                    <a:pt x="201385" y="306092"/>
                  </a:cubicBezTo>
                  <a:cubicBezTo>
                    <a:pt x="207931" y="304236"/>
                    <a:pt x="211643" y="297164"/>
                    <a:pt x="209697" y="290536"/>
                  </a:cubicBezTo>
                  <a:cubicBezTo>
                    <a:pt x="207750" y="283989"/>
                    <a:pt x="200678" y="280277"/>
                    <a:pt x="194140" y="282223"/>
                  </a:cubicBezTo>
                  <a:cubicBezTo>
                    <a:pt x="187947" y="284171"/>
                    <a:pt x="181581" y="285492"/>
                    <a:pt x="175216" y="286470"/>
                  </a:cubicBezTo>
                  <a:cubicBezTo>
                    <a:pt x="169023" y="287439"/>
                    <a:pt x="162476" y="287973"/>
                    <a:pt x="155757" y="287973"/>
                  </a:cubicBezTo>
                  <a:cubicBezTo>
                    <a:pt x="119239" y="287973"/>
                    <a:pt x="86260" y="273113"/>
                    <a:pt x="62382" y="249065"/>
                  </a:cubicBezTo>
                  <a:cubicBezTo>
                    <a:pt x="38414" y="225276"/>
                    <a:pt x="23646" y="192289"/>
                    <a:pt x="23646" y="155681"/>
                  </a:cubicBezTo>
                  <a:cubicBezTo>
                    <a:pt x="23646" y="119333"/>
                    <a:pt x="38414" y="86356"/>
                    <a:pt x="62382" y="62306"/>
                  </a:cubicBezTo>
                  <a:cubicBezTo>
                    <a:pt x="86260" y="38518"/>
                    <a:pt x="119239" y="23660"/>
                    <a:pt x="155757" y="23660"/>
                  </a:cubicBezTo>
                  <a:cubicBezTo>
                    <a:pt x="192194" y="23660"/>
                    <a:pt x="225263" y="38518"/>
                    <a:pt x="249140" y="62306"/>
                  </a:cubicBezTo>
                  <a:cubicBezTo>
                    <a:pt x="273018" y="86356"/>
                    <a:pt x="287870" y="119333"/>
                    <a:pt x="287870" y="155681"/>
                  </a:cubicBezTo>
                  <a:cubicBezTo>
                    <a:pt x="287870" y="162399"/>
                    <a:pt x="287343" y="169127"/>
                    <a:pt x="286457" y="175139"/>
                  </a:cubicBezTo>
                  <a:cubicBezTo>
                    <a:pt x="285568" y="181677"/>
                    <a:pt x="284156" y="187871"/>
                    <a:pt x="282208" y="194055"/>
                  </a:cubicBezTo>
                  <a:close/>
                  <a:moveTo>
                    <a:pt x="222873" y="274880"/>
                  </a:moveTo>
                  <a:lnTo>
                    <a:pt x="263637" y="315826"/>
                  </a:lnTo>
                  <a:cubicBezTo>
                    <a:pt x="266643" y="318652"/>
                    <a:pt x="271424" y="318652"/>
                    <a:pt x="274160" y="315826"/>
                  </a:cubicBezTo>
                  <a:cubicBezTo>
                    <a:pt x="275310" y="314677"/>
                    <a:pt x="275844" y="313617"/>
                    <a:pt x="276196" y="312466"/>
                  </a:cubicBezTo>
                  <a:lnTo>
                    <a:pt x="276196" y="312376"/>
                  </a:lnTo>
                  <a:lnTo>
                    <a:pt x="276196" y="312195"/>
                  </a:lnTo>
                  <a:lnTo>
                    <a:pt x="283803" y="283900"/>
                  </a:lnTo>
                  <a:lnTo>
                    <a:pt x="312100" y="276293"/>
                  </a:lnTo>
                  <a:lnTo>
                    <a:pt x="312271" y="276211"/>
                  </a:lnTo>
                  <a:lnTo>
                    <a:pt x="312362" y="276211"/>
                  </a:lnTo>
                  <a:cubicBezTo>
                    <a:pt x="313513" y="275857"/>
                    <a:pt x="314752" y="275414"/>
                    <a:pt x="315640" y="274264"/>
                  </a:cubicBezTo>
                  <a:cubicBezTo>
                    <a:pt x="318556" y="271430"/>
                    <a:pt x="318556" y="266747"/>
                    <a:pt x="315640" y="263742"/>
                  </a:cubicBezTo>
                  <a:lnTo>
                    <a:pt x="274956" y="222977"/>
                  </a:lnTo>
                  <a:cubicBezTo>
                    <a:pt x="273018" y="221121"/>
                    <a:pt x="270365" y="220323"/>
                    <a:pt x="267621" y="221031"/>
                  </a:cubicBezTo>
                  <a:lnTo>
                    <a:pt x="244721" y="227133"/>
                  </a:lnTo>
                  <a:lnTo>
                    <a:pt x="233041" y="215280"/>
                  </a:lnTo>
                  <a:cubicBezTo>
                    <a:pt x="245781" y="199008"/>
                    <a:pt x="253296" y="178228"/>
                    <a:pt x="253296" y="155681"/>
                  </a:cubicBezTo>
                  <a:cubicBezTo>
                    <a:pt x="253296" y="128978"/>
                    <a:pt x="242421" y="104484"/>
                    <a:pt x="224729" y="86799"/>
                  </a:cubicBezTo>
                  <a:lnTo>
                    <a:pt x="224375" y="86527"/>
                  </a:lnTo>
                  <a:cubicBezTo>
                    <a:pt x="206610" y="68844"/>
                    <a:pt x="182470" y="58059"/>
                    <a:pt x="155757" y="58059"/>
                  </a:cubicBezTo>
                  <a:cubicBezTo>
                    <a:pt x="128881" y="58059"/>
                    <a:pt x="104379" y="69025"/>
                    <a:pt x="86785" y="86799"/>
                  </a:cubicBezTo>
                  <a:cubicBezTo>
                    <a:pt x="69101" y="104484"/>
                    <a:pt x="58136" y="128978"/>
                    <a:pt x="58136" y="155681"/>
                  </a:cubicBezTo>
                  <a:cubicBezTo>
                    <a:pt x="58136" y="182655"/>
                    <a:pt x="69101" y="206968"/>
                    <a:pt x="86785" y="224743"/>
                  </a:cubicBezTo>
                  <a:cubicBezTo>
                    <a:pt x="104379" y="242427"/>
                    <a:pt x="128881" y="253302"/>
                    <a:pt x="155757" y="253302"/>
                  </a:cubicBezTo>
                  <a:cubicBezTo>
                    <a:pt x="178222" y="253302"/>
                    <a:pt x="198913" y="245786"/>
                    <a:pt x="215356" y="233055"/>
                  </a:cubicBezTo>
                  <a:lnTo>
                    <a:pt x="227119" y="244636"/>
                  </a:lnTo>
                  <a:lnTo>
                    <a:pt x="220934" y="267717"/>
                  </a:lnTo>
                  <a:cubicBezTo>
                    <a:pt x="220138" y="270280"/>
                    <a:pt x="221017" y="273113"/>
                    <a:pt x="222873" y="274880"/>
                  </a:cubicBezTo>
                  <a:lnTo>
                    <a:pt x="222873" y="274880"/>
                  </a:lnTo>
                </a:path>
              </a:pathLst>
            </a:custGeom>
            <a:solidFill>
              <a:schemeClr val="bg1"/>
            </a:solidFill>
            <a:ln w="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41078" y="485687"/>
            <a:ext cx="4313016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Методы лечения</a:t>
            </a:r>
            <a:endParaRPr lang="ru-RU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7153" y="0"/>
            <a:ext cx="12199153" cy="6852498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2070169" y="2464905"/>
            <a:ext cx="638060" cy="638060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空心弧 7"/>
          <p:cNvSpPr/>
          <p:nvPr/>
        </p:nvSpPr>
        <p:spPr>
          <a:xfrm rot="3979578">
            <a:off x="658814" y="1401939"/>
            <a:ext cx="4122737" cy="4122737"/>
          </a:xfrm>
          <a:prstGeom prst="blockArc">
            <a:avLst>
              <a:gd name="adj1" fmla="val 11082673"/>
              <a:gd name="adj2" fmla="val 0"/>
              <a:gd name="adj3" fmla="val 19505"/>
            </a:avLst>
          </a:prstGeom>
          <a:gradFill flip="none" rotWithShape="1">
            <a:gsLst>
              <a:gs pos="0">
                <a:srgbClr val="C6A380"/>
              </a:gs>
              <a:gs pos="69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包含 室内, 桌子, 小, 蓝色&#10;&#10;描述已自动生成"/>
          <p:cNvPicPr>
            <a:picLocks noChangeAspect="1"/>
          </p:cNvPicPr>
          <p:nvPr/>
        </p:nvPicPr>
        <p:blipFill>
          <a:blip r:embed="rId2" cstate="email">
            <a:grayscl/>
          </a:blip>
          <a:stretch>
            <a:fillRect/>
          </a:stretch>
        </p:blipFill>
        <p:spPr>
          <a:xfrm>
            <a:off x="1453931" y="1667887"/>
            <a:ext cx="2976002" cy="4868077"/>
          </a:xfrm>
          <a:prstGeom prst="rect">
            <a:avLst/>
          </a:prstGeom>
        </p:spPr>
      </p:pic>
      <p:sp>
        <p:nvSpPr>
          <p:cNvPr id="9" name="空心弧 8"/>
          <p:cNvSpPr/>
          <p:nvPr/>
        </p:nvSpPr>
        <p:spPr>
          <a:xfrm rot="10800000">
            <a:off x="658814" y="1401939"/>
            <a:ext cx="4122737" cy="4122737"/>
          </a:xfrm>
          <a:prstGeom prst="blockArc">
            <a:avLst>
              <a:gd name="adj1" fmla="val 10800000"/>
              <a:gd name="adj2" fmla="val 887177"/>
              <a:gd name="adj3" fmla="val 19468"/>
            </a:avLst>
          </a:prstGeom>
          <a:gradFill flip="none" rotWithShape="1">
            <a:gsLst>
              <a:gs pos="100000">
                <a:srgbClr val="C6A380"/>
              </a:gs>
              <a:gs pos="21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419725" y="1442585"/>
            <a:ext cx="3639698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КГБПОУ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ММТ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»</a:t>
            </a:r>
            <a:endParaRPr kumimoji="0" lang="ru-RU" alt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19724" y="2326438"/>
            <a:ext cx="6219825" cy="2755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Montserrat" panose="00000500000000000000"/>
                <a:ea typeface="MiSans Light" panose="00000400000000000000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Профилактика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и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осознанное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использование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—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ключ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к</a:t>
            </a:r>
            <a:r>
              <a:rPr lang="en-US" alt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решению</a:t>
            </a:r>
            <a:r>
              <a:rPr lang="ru-RU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зависимости!</a:t>
            </a:r>
            <a:endParaRPr lang="ru-RU" altLang="en-US" dirty="0">
              <a:solidFill>
                <a:schemeClr val="tx1">
                  <a:lumMod val="50000"/>
                  <a:lumOff val="50000"/>
                </a:schemeClr>
              </a:solidFill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4869180" y="2840990"/>
            <a:ext cx="5225415" cy="1958340"/>
          </a:xfrm>
          <a:prstGeom prst="roundRect">
            <a:avLst>
              <a:gd name="adj" fmla="val 6022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994275" y="2946400"/>
            <a:ext cx="4978400" cy="189103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ru-RU" altLang="en-US" sz="6000" dirty="0">
                <a:latin typeface="Kinetika Ultra" panose="00000900000000000000" charset="0"/>
                <a:cs typeface="Kinetika Ultra" panose="00000900000000000000" charset="0"/>
              </a:rPr>
              <a:t>Спасибо за внимание!</a:t>
            </a:r>
            <a:endParaRPr lang="ru-RU" altLang="en-US" sz="6000" dirty="0"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94922" y="5158828"/>
            <a:ext cx="646043" cy="646043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58813" y="4954476"/>
            <a:ext cx="354978" cy="354978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792980" y="817890"/>
            <a:ext cx="6740525" cy="2984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22027" y="485687"/>
            <a:ext cx="7193223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3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inetika Ultra" panose="00000900000000000000" charset="0"/>
                <a:ea typeface="Gilroy" panose="00000400000000000000" charset="0"/>
                <a:cs typeface="Kinetika Ultra" panose="00000900000000000000" charset="0"/>
              </a:rPr>
              <a:t>Георгий Брюзгин</a:t>
            </a:r>
            <a:endParaRPr lang="ru-RU" altLang="en-US" sz="36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Kinetika Ultra" panose="00000900000000000000" charset="0"/>
              <a:ea typeface="Gilroy" panose="00000400000000000000" charset="0"/>
              <a:cs typeface="Kinetika Ultra" panose="00000900000000000000" charset="0"/>
            </a:endParaRPr>
          </a:p>
        </p:txBody>
      </p:sp>
      <p:pic>
        <p:nvPicPr>
          <p:cNvPr id="3" name="VCG41N117593586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850630" y="3256280"/>
            <a:ext cx="3017520" cy="3279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5502"/>
            <a:ext cx="12199153" cy="6852498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677069" y="1466850"/>
            <a:ext cx="10837862" cy="2038350"/>
          </a:xfrm>
          <a:prstGeom prst="roundRect">
            <a:avLst>
              <a:gd name="adj" fmla="val 4090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5400000" scaled="1"/>
            <a:tileRect/>
          </a:gradFill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658813" y="4010660"/>
            <a:ext cx="10837862" cy="2038350"/>
          </a:xfrm>
          <a:prstGeom prst="roundRect">
            <a:avLst>
              <a:gd name="adj" fmla="val 4090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895350" y="1788795"/>
            <a:ext cx="103060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«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Патологическое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состояние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,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при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котором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человек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теряет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контроль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над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временем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в</a:t>
            </a:r>
            <a:r>
              <a:rPr lang="en-US" altLang="ru-RU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интернете</a:t>
            </a:r>
            <a:r>
              <a:rPr lang="ru-RU" altLang="en-US" sz="2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» </a:t>
            </a:r>
            <a:endParaRPr lang="en-US" altLang="en-US" sz="2400" dirty="0">
              <a:solidFill>
                <a:schemeClr val="bg1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895350" y="4395470"/>
            <a:ext cx="1030605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«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Это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навязчивое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стремление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постоянно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пользоваться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интернетом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,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сопровождающееся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дискомфортом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при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его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отсутствии</a:t>
            </a:r>
            <a:r>
              <a:rPr lang="ru-RU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»</a:t>
            </a:r>
            <a:endParaRPr lang="ru-RU" altLang="en-US" sz="24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cs typeface="Kinetika Ultra" panose="00000900000000000000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9171491" y="817890"/>
            <a:ext cx="2361565" cy="76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41020" y="485775"/>
            <a:ext cx="843534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Что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такое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интернет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зависимость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?</a:t>
            </a:r>
            <a:endParaRPr lang="en-US" altLang="ru-RU" sz="3600" dirty="0">
              <a:solidFill>
                <a:schemeClr val="tx1">
                  <a:lumMod val="75000"/>
                  <a:lumOff val="25000"/>
                </a:schemeClr>
              </a:soli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499485" y="2953385"/>
            <a:ext cx="7610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en-US" b="1">
                <a:solidFill>
                  <a:schemeClr val="bg1"/>
                </a:solidFill>
              </a:rPr>
              <a:t>Айвеном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Голдберг</a:t>
            </a:r>
            <a:r>
              <a:rPr lang="ru-RU" altLang="en-US" b="1">
                <a:solidFill>
                  <a:schemeClr val="bg1"/>
                </a:solidFill>
              </a:rPr>
              <a:t> </a:t>
            </a:r>
            <a:r>
              <a:rPr lang="en-US" altLang="ru-RU" b="1">
                <a:solidFill>
                  <a:schemeClr val="bg1"/>
                </a:solidFill>
              </a:rPr>
              <a:t>— </a:t>
            </a:r>
            <a:r>
              <a:rPr lang="en-US" altLang="en-US" b="1">
                <a:solidFill>
                  <a:schemeClr val="bg1"/>
                </a:solidFill>
              </a:rPr>
              <a:t>американский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психиатр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и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психофармаколог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502025" y="5441950"/>
            <a:ext cx="7607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 b="1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  <a:sym typeface="+mn-ea"/>
              </a:rPr>
              <a:t>Яндекс.Алиса - голосовой ассистент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5502"/>
            <a:ext cx="12199153" cy="6852498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770869" y="933964"/>
            <a:ext cx="4642022" cy="4642022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5057775"/>
            <a:ext cx="12199620" cy="1906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118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cs typeface="Kinetika Ultra" panose="00000900000000000000" charset="0"/>
              </a:rPr>
              <a:t>ЗАВИСИМОСТИ</a:t>
            </a:r>
            <a:endParaRPr lang="ru-RU" altLang="en-US" sz="11800" dirty="0">
              <a:solidFill>
                <a:schemeClr val="tx1">
                  <a:lumMod val="75000"/>
                  <a:lumOff val="25000"/>
                </a:schemeClr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pic>
        <p:nvPicPr>
          <p:cNvPr id="4" name="VCG41N117593586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47767" y="1493256"/>
            <a:ext cx="5152768" cy="5364744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7786007" y="829005"/>
            <a:ext cx="500743" cy="500743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94183" y="1725851"/>
            <a:ext cx="3238227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54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ТИПЫ</a:t>
            </a:r>
            <a:endParaRPr lang="ru-RU" altLang="en-US" sz="5400" dirty="0">
              <a:solidFill>
                <a:schemeClr val="bg1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9725" y="1846227"/>
            <a:ext cx="3238226" cy="9531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Кибер</a:t>
            </a:r>
            <a:r>
              <a:rPr lang="en-US" altLang="ru-RU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-</a:t>
            </a:r>
            <a:r>
              <a:rPr lang="en-US" altLang="en-US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отношения</a:t>
            </a:r>
            <a:endParaRPr lang="en-US" altLang="en-US" sz="28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725" y="2755872"/>
            <a:ext cx="2035374" cy="2755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Montserrat" panose="00000500000000000000"/>
                <a:ea typeface="MiSans Light" panose="00000400000000000000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Соцсети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и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чаты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9725" y="1329274"/>
            <a:ext cx="1194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CN" sz="3600" dirty="0"/>
              <a:t>01.</a:t>
            </a:r>
            <a:endParaRPr lang="zh-CN" altLang="en-US" sz="3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8549640" y="1858010"/>
            <a:ext cx="3642360" cy="9531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Информационная</a:t>
            </a:r>
            <a:r>
              <a:rPr lang="en-US" altLang="ru-RU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перегрузка</a:t>
            </a:r>
            <a:endParaRPr lang="en-US" altLang="en-US" sz="28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34163" y="1323832"/>
            <a:ext cx="1072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CN" sz="3600" dirty="0"/>
              <a:t>03.</a:t>
            </a:r>
            <a:endParaRPr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09130" y="3862776"/>
            <a:ext cx="3562222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Киберсекс</a:t>
            </a:r>
            <a:endParaRPr lang="en-US" altLang="en-US" sz="28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0720" y="4384705"/>
            <a:ext cx="2035374" cy="2755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Montserrat" panose="00000500000000000000"/>
                <a:ea typeface="MiSans Light" panose="00000400000000000000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Порно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и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взрослые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чаты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9130" y="3338830"/>
            <a:ext cx="1004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CN" sz="3600" dirty="0"/>
              <a:t>02.</a:t>
            </a:r>
            <a:endParaRPr lang="zh-CN" altLang="en-US" sz="3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8534163" y="3338830"/>
            <a:ext cx="1017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altLang="zh-CN" sz="3600" dirty="0"/>
              <a:t>04.</a:t>
            </a:r>
            <a:endParaRPr lang="zh-CN" altLang="en-US" sz="3600" dirty="0"/>
          </a:p>
        </p:txBody>
      </p:sp>
      <p:sp>
        <p:nvSpPr>
          <p:cNvPr id="30" name="椭圆 29"/>
          <p:cNvSpPr/>
          <p:nvPr/>
        </p:nvSpPr>
        <p:spPr>
          <a:xfrm>
            <a:off x="8568553" y="5832389"/>
            <a:ext cx="587030" cy="587030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447362" y="5029886"/>
            <a:ext cx="872438" cy="872438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157614" y="4589654"/>
            <a:ext cx="308922" cy="308922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/>
        </p:nvSpPr>
        <p:spPr>
          <a:xfrm>
            <a:off x="0" y="-1"/>
            <a:ext cx="12192000" cy="653143"/>
          </a:xfrm>
          <a:custGeom>
            <a:avLst/>
            <a:gdLst>
              <a:gd name="connsiteX0" fmla="*/ 0 w 12192000"/>
              <a:gd name="connsiteY0" fmla="*/ 0 h 546100"/>
              <a:gd name="connsiteX1" fmla="*/ 12192000 w 12192000"/>
              <a:gd name="connsiteY1" fmla="*/ 0 h 546100"/>
              <a:gd name="connsiteX2" fmla="*/ 12192000 w 12192000"/>
              <a:gd name="connsiteY2" fmla="*/ 546100 h 546100"/>
              <a:gd name="connsiteX3" fmla="*/ 0 w 12192000"/>
              <a:gd name="connsiteY3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6100">
                <a:moveTo>
                  <a:pt x="0" y="0"/>
                </a:moveTo>
                <a:lnTo>
                  <a:pt x="12192000" y="0"/>
                </a:lnTo>
                <a:lnTo>
                  <a:pt x="12192000" y="546100"/>
                </a:lnTo>
                <a:lnTo>
                  <a:pt x="0" y="546100"/>
                </a:lnTo>
                <a:close/>
              </a:path>
            </a:pathLst>
          </a:cu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-635" y="231140"/>
            <a:ext cx="121996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КРАЕВОЕ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ГОСУДАРСТВЕННОЕ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БЮДЖЕТНОЕ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ПРОФЕССИОНАЛЬНОЕ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ОБРАЗОВАТЕЛЬНОЕ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УЧРЕЖДЕНИЕ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b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</a:b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"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МИНУСИНСКИЙ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МЕДИЦИНСКИЙ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ТЕХНИКУМ</a:t>
            </a:r>
            <a:r>
              <a:rPr lang="en-US" altLang="ru-RU" sz="1200" dirty="0">
                <a:solidFill>
                  <a:schemeClr val="bg1"/>
                </a:solidFill>
                <a:latin typeface="Kinetika Ultra" panose="00000900000000000000" charset="0"/>
                <a:cs typeface="Kinetika Ultra" panose="00000900000000000000" charset="0"/>
              </a:rPr>
              <a:t>"</a:t>
            </a:r>
            <a:endParaRPr lang="en-US" altLang="ru-RU" sz="1200" dirty="0">
              <a:solidFill>
                <a:schemeClr val="bg1"/>
              </a:soli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17" name="缺角矩形 16"/>
          <p:cNvSpPr/>
          <p:nvPr/>
        </p:nvSpPr>
        <p:spPr>
          <a:xfrm>
            <a:off x="7932738" y="2872649"/>
            <a:ext cx="346074" cy="346074"/>
          </a:xfrm>
          <a:prstGeom prst="plaqu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569715" y="2755872"/>
            <a:ext cx="2035374" cy="27559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Montserrat" panose="00000500000000000000"/>
                <a:ea typeface="MiSans Light" panose="00000400000000000000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Бесцельный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серфинг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49796" y="3862776"/>
            <a:ext cx="2704308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Онлайн</a:t>
            </a:r>
            <a:r>
              <a:rPr lang="en-US" altLang="ru-RU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-</a:t>
            </a:r>
            <a:r>
              <a:rPr lang="en-US" altLang="en-US" sz="28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ea typeface="+mj-ea"/>
                <a:cs typeface="Kinetika Ultra" panose="00000900000000000000" charset="0"/>
              </a:rPr>
              <a:t>игры</a:t>
            </a:r>
            <a:endParaRPr lang="en-US" altLang="en-US" sz="28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69715" y="4384678"/>
            <a:ext cx="2035374" cy="4603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Montserrat" panose="00000500000000000000"/>
                <a:ea typeface="MiSans Light" panose="00000400000000000000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Приоритет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виртуальных</a:t>
            </a:r>
            <a:r>
              <a:rPr lang="en-US" altLang="ru-RU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Gilroy" panose="00000400000000000000" charset="0"/>
                <a:ea typeface="Gilroy" panose="00000400000000000000" charset="0"/>
              </a:rPr>
              <a:t>достижений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Gilroy" panose="00000400000000000000" charset="0"/>
              <a:ea typeface="Gilroy" panose="000004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photo_2025-01-29_18-41-51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photo_2024-12-02_22-16-38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photo_2025-08-05_22-50-53"/>
          <p:cNvPicPr>
            <a:picLocks noChangeAspect="1"/>
          </p:cNvPicPr>
          <p:nvPr/>
        </p:nvPicPr>
        <p:blipFill>
          <a:blip r:embed="rId1">
            <a:lum bright="18000" contrast="1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85465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-2540"/>
            <a:ext cx="3086735" cy="6860540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39535" y="-2540"/>
            <a:ext cx="6860540" cy="6860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3576" y="2751"/>
            <a:ext cx="12199153" cy="6852498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109970" y="817890"/>
            <a:ext cx="5423535" cy="127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2027" y="485687"/>
            <a:ext cx="7193223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Причины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и</a:t>
            </a:r>
            <a:r>
              <a:rPr lang="en-US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Kinetika Ultra" panose="00000900000000000000" charset="0"/>
                <a:ea typeface="+mj-ea"/>
                <a:cs typeface="Kinetika Ultra" panose="00000900000000000000" charset="0"/>
              </a:rPr>
              <a:t>симптомы</a:t>
            </a: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sp>
        <p:nvSpPr>
          <p:cNvPr id="6" name="矩形: 圆角 8"/>
          <p:cNvSpPr/>
          <p:nvPr/>
        </p:nvSpPr>
        <p:spPr>
          <a:xfrm>
            <a:off x="624205" y="1486535"/>
            <a:ext cx="4993640" cy="4465955"/>
          </a:xfrm>
          <a:prstGeom prst="roundRect">
            <a:avLst>
              <a:gd name="adj" fmla="val 3748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43"/>
          <p:cNvSpPr/>
          <p:nvPr/>
        </p:nvSpPr>
        <p:spPr>
          <a:xfrm>
            <a:off x="1499235" y="2072005"/>
            <a:ext cx="401066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Трудности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в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коммуникации</a:t>
            </a:r>
            <a:endParaRPr lang="en-US" altLang="en-US" sz="24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6745" y="2265022"/>
            <a:ext cx="474436" cy="474436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6021" y="2336624"/>
            <a:ext cx="656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lt"/>
                <a:ea typeface="+mj-ea"/>
              </a:rPr>
              <a:t>01</a:t>
            </a:r>
            <a:endParaRPr lang="zh-CN" altLang="en-US" sz="160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15949" y="3497716"/>
            <a:ext cx="474436" cy="474436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47697" y="3569318"/>
            <a:ext cx="62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lt"/>
                <a:ea typeface="+mj-ea"/>
              </a:rPr>
              <a:t>02</a:t>
            </a:r>
            <a:endParaRPr lang="zh-CN" altLang="en-US" sz="160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15949" y="4730410"/>
            <a:ext cx="474436" cy="474436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47697" y="4802012"/>
            <a:ext cx="62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lt"/>
                <a:ea typeface="+mj-ea"/>
              </a:rPr>
              <a:t>03</a:t>
            </a:r>
            <a:endParaRPr lang="zh-CN" altLang="en-US" sz="160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23" name="矩形 43"/>
          <p:cNvSpPr/>
          <p:nvPr/>
        </p:nvSpPr>
        <p:spPr>
          <a:xfrm>
            <a:off x="1499235" y="3304540"/>
            <a:ext cx="401066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Одиночество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,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финансовый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стресс</a:t>
            </a:r>
            <a:endParaRPr lang="en-US" altLang="en-US" sz="24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24" name="矩形 43"/>
          <p:cNvSpPr/>
          <p:nvPr/>
        </p:nvSpPr>
        <p:spPr>
          <a:xfrm>
            <a:off x="1499235" y="4371975"/>
            <a:ext cx="4010660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Психологические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факторы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: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импульсивность</a:t>
            </a:r>
            <a:endParaRPr lang="en-US" altLang="en-US" sz="24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25" name="矩形: 圆角 8"/>
          <p:cNvSpPr/>
          <p:nvPr/>
        </p:nvSpPr>
        <p:spPr>
          <a:xfrm>
            <a:off x="6471920" y="1489710"/>
            <a:ext cx="4993640" cy="4465955"/>
          </a:xfrm>
          <a:prstGeom prst="roundRect">
            <a:avLst>
              <a:gd name="adj" fmla="val 3748"/>
            </a:avLst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  <a:effectLst>
            <a:outerShdw blurRad="2921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7" name="矩形 43"/>
          <p:cNvSpPr/>
          <p:nvPr/>
        </p:nvSpPr>
        <p:spPr>
          <a:xfrm>
            <a:off x="7346950" y="2075180"/>
            <a:ext cx="401066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Потеря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контроля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над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временем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онлайн</a:t>
            </a:r>
            <a:endParaRPr lang="en-US" altLang="en-US" sz="24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28" name="椭圆 14"/>
          <p:cNvSpPr/>
          <p:nvPr/>
        </p:nvSpPr>
        <p:spPr>
          <a:xfrm>
            <a:off x="6664460" y="2268197"/>
            <a:ext cx="474436" cy="474436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4" name="矩形 15"/>
          <p:cNvSpPr/>
          <p:nvPr/>
        </p:nvSpPr>
        <p:spPr>
          <a:xfrm>
            <a:off x="6563736" y="2339799"/>
            <a:ext cx="656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lt"/>
                <a:ea typeface="+mj-ea"/>
              </a:rPr>
              <a:t>01</a:t>
            </a:r>
            <a:endParaRPr lang="zh-CN" altLang="en-US" sz="160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35" name="椭圆 29"/>
          <p:cNvSpPr/>
          <p:nvPr/>
        </p:nvSpPr>
        <p:spPr>
          <a:xfrm>
            <a:off x="6663664" y="3500891"/>
            <a:ext cx="474436" cy="474436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6" name="矩形 30"/>
          <p:cNvSpPr/>
          <p:nvPr/>
        </p:nvSpPr>
        <p:spPr>
          <a:xfrm>
            <a:off x="6595412" y="3572493"/>
            <a:ext cx="62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lt"/>
                <a:ea typeface="+mj-ea"/>
              </a:rPr>
              <a:t>02</a:t>
            </a:r>
            <a:endParaRPr lang="zh-CN" altLang="en-US" sz="160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37" name="椭圆 38"/>
          <p:cNvSpPr/>
          <p:nvPr/>
        </p:nvSpPr>
        <p:spPr>
          <a:xfrm>
            <a:off x="6663664" y="4733585"/>
            <a:ext cx="474436" cy="474436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8" name="矩形 39"/>
          <p:cNvSpPr/>
          <p:nvPr/>
        </p:nvSpPr>
        <p:spPr>
          <a:xfrm>
            <a:off x="6595412" y="4805187"/>
            <a:ext cx="62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lt"/>
                <a:ea typeface="+mj-ea"/>
              </a:rPr>
              <a:t>03</a:t>
            </a:r>
            <a:endParaRPr lang="zh-CN" altLang="en-US" sz="1600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43" name="矩形 43"/>
          <p:cNvSpPr/>
          <p:nvPr/>
        </p:nvSpPr>
        <p:spPr>
          <a:xfrm>
            <a:off x="7346950" y="3307715"/>
            <a:ext cx="401066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Тревога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b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</a:b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без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интернета</a:t>
            </a:r>
            <a:endParaRPr lang="en-US" altLang="en-US" sz="24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cs typeface="Kinetika Ultra" panose="00000900000000000000" charset="0"/>
            </a:endParaRPr>
          </a:p>
        </p:txBody>
      </p:sp>
      <p:sp>
        <p:nvSpPr>
          <p:cNvPr id="45" name="矩形 43"/>
          <p:cNvSpPr/>
          <p:nvPr/>
        </p:nvSpPr>
        <p:spPr>
          <a:xfrm>
            <a:off x="7346950" y="4375150"/>
            <a:ext cx="401066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Тест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Кимберли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Янг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: 5+ "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да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"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из</a:t>
            </a:r>
            <a:r>
              <a:rPr lang="en-US" altLang="ru-RU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 8 </a:t>
            </a:r>
            <a:r>
              <a:rPr lang="en-US" altLang="en-US" sz="2400" dirty="0"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latin typeface="Kinetika Ultra" panose="00000900000000000000" charset="0"/>
                <a:cs typeface="Kinetika Ultra" panose="00000900000000000000" charset="0"/>
              </a:rPr>
              <a:t>вопросов</a:t>
            </a:r>
            <a:endParaRPr lang="en-US" altLang="en-US" sz="2400" dirty="0"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latin typeface="Kinetika Ultra" panose="00000900000000000000" charset="0"/>
              <a:cs typeface="Kinetika Ultra" panose="0000090000000000000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5502"/>
            <a:ext cx="12199153" cy="6852498"/>
          </a:xfrm>
          <a:prstGeom prst="rect">
            <a:avLst/>
          </a:prstGeom>
        </p:spPr>
      </p:pic>
      <p:sp>
        <p:nvSpPr>
          <p:cNvPr id="9" name="图文框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05"/>
            </a:avLst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32285" y="1220233"/>
            <a:ext cx="3514686" cy="3514686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男人戴着帽子&#10;&#10;描述已自动生成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995865" y="2059842"/>
            <a:ext cx="5896709" cy="4467608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10781013" y="4655408"/>
            <a:ext cx="889687" cy="889687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4931" y="6190736"/>
            <a:ext cx="223056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+mj-lt"/>
              </a:rPr>
              <a:t>GEORGIY BRYUZGIN</a:t>
            </a:r>
            <a:endParaRPr lang="en-US" altLang="zh-CN" sz="1200" dirty="0">
              <a:latin typeface="+mj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3090" y="1452245"/>
            <a:ext cx="7035165" cy="1076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Распространенность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интернет</a:t>
            </a:r>
            <a:r>
              <a:rPr kumimoji="0" lang="en-US" altLang="ru-RU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-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зависимости</a:t>
            </a:r>
            <a:r>
              <a:rPr kumimoji="0" lang="ru-RU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6A380"/>
                    </a:gs>
                    <a:gs pos="100000">
                      <a:srgbClr val="B48557"/>
                    </a:gs>
                  </a:gsLst>
                  <a:lin ang="0" scaled="1"/>
                </a:gradFill>
                <a:effectLst/>
                <a:uLnTx/>
                <a:uFillTx/>
                <a:latin typeface="Kinetika Ultra" panose="00000900000000000000" charset="0"/>
                <a:ea typeface="+mj-ea"/>
                <a:cs typeface="Kinetika Ultra" panose="00000900000000000000" charset="0"/>
              </a:rPr>
              <a:t> в мире</a:t>
            </a:r>
            <a:endParaRPr kumimoji="0" lang="ru-RU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C6A380"/>
                  </a:gs>
                  <a:gs pos="100000">
                    <a:srgbClr val="B48557"/>
                  </a:gs>
                </a:gsLst>
                <a:lin ang="0" scaled="1"/>
              </a:gradFill>
              <a:effectLst/>
              <a:uLnTx/>
              <a:uFillTx/>
              <a:latin typeface="Kinetika Ultra" panose="00000900000000000000" charset="0"/>
              <a:ea typeface="+mj-ea"/>
              <a:cs typeface="Kinetika Ultra" panose="00000900000000000000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73701" y="4398983"/>
            <a:ext cx="1820154" cy="1226863"/>
            <a:chOff x="554931" y="3402975"/>
            <a:chExt cx="1820154" cy="1226863"/>
          </a:xfrm>
        </p:grpSpPr>
        <p:sp>
          <p:nvSpPr>
            <p:cNvPr id="23" name="文本框 22"/>
            <p:cNvSpPr txBox="1"/>
            <p:nvPr/>
          </p:nvSpPr>
          <p:spPr>
            <a:xfrm>
              <a:off x="554931" y="3402975"/>
              <a:ext cx="1820154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2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ru-RU" altLang="en-US" sz="3600" dirty="0"/>
                <a:t>13</a:t>
              </a:r>
              <a:r>
                <a:rPr lang="en-US" altLang="zh-CN" sz="3600" dirty="0"/>
                <a:t>%</a:t>
              </a:r>
              <a:endParaRPr lang="zh-CN" altLang="en-US" sz="36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4931" y="3984678"/>
              <a:ext cx="1335514" cy="64516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ctr"/>
              <a:r>
                <a:rPr lang="ru-RU" altLang="zh-CN" dirty="0">
                  <a:latin typeface="Gilroy" panose="00000400000000000000" charset="0"/>
                  <a:ea typeface="Gilroy" panose="00000400000000000000" charset="0"/>
                  <a:sym typeface="+mn-ea"/>
                </a:rPr>
                <a:t>ВЗРОСЛЫЕ 25-54 ГОДА</a:t>
              </a:r>
              <a:endParaRPr lang="ru-RU" altLang="zh-CN" dirty="0">
                <a:latin typeface="Gilroy" panose="00000400000000000000" charset="0"/>
                <a:ea typeface="Gilroy" panose="00000400000000000000" charset="0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2573221" y="4528482"/>
            <a:ext cx="0" cy="749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757386" y="4528482"/>
            <a:ext cx="0" cy="749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3057865" y="4398983"/>
            <a:ext cx="1692368" cy="1210945"/>
            <a:chOff x="2812838" y="3402975"/>
            <a:chExt cx="1692368" cy="1210945"/>
          </a:xfrm>
        </p:grpSpPr>
        <p:sp>
          <p:nvSpPr>
            <p:cNvPr id="24" name="文本框 23"/>
            <p:cNvSpPr txBox="1"/>
            <p:nvPr/>
          </p:nvSpPr>
          <p:spPr>
            <a:xfrm>
              <a:off x="2812839" y="3402975"/>
              <a:ext cx="1692367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2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ru-RU" altLang="en-US" sz="3600" dirty="0"/>
                <a:t>--</a:t>
              </a:r>
              <a:r>
                <a:rPr lang="en-US" altLang="zh-CN" sz="3600" dirty="0"/>
                <a:t>%</a:t>
              </a:r>
              <a:endParaRPr lang="zh-CN" altLang="en-US" sz="36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812838" y="3968760"/>
              <a:ext cx="1517650" cy="64516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ctr"/>
              <a:r>
                <a:rPr lang="ru-RU" altLang="zh-CN" dirty="0">
                  <a:latin typeface="Gilroy" panose="00000400000000000000" charset="0"/>
                  <a:ea typeface="Gilroy" panose="00000400000000000000" charset="0"/>
                  <a:sym typeface="+mn-ea"/>
                </a:rPr>
                <a:t>ПОЖИЛЫЕ 55+ ЛЕТ</a:t>
              </a:r>
              <a:endParaRPr lang="ru-RU" altLang="zh-CN" dirty="0">
                <a:latin typeface="Gilroy" panose="00000400000000000000" charset="0"/>
                <a:ea typeface="Gilroy" panose="00000400000000000000" charset="0"/>
              </a:endParaRPr>
            </a:p>
          </p:txBody>
        </p:sp>
      </p:grpSp>
      <p:sp>
        <p:nvSpPr>
          <p:cNvPr id="50" name="椭圆 49"/>
          <p:cNvSpPr/>
          <p:nvPr/>
        </p:nvSpPr>
        <p:spPr>
          <a:xfrm>
            <a:off x="7725272" y="1092200"/>
            <a:ext cx="414931" cy="414931"/>
          </a:xfrm>
          <a:prstGeom prst="ellipse">
            <a:avLst/>
          </a:prstGeom>
          <a:gradFill flip="none" rotWithShape="1"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41077" y="514715"/>
            <a:ext cx="8907723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>
                <a:gradFill>
                  <a:gsLst>
                    <a:gs pos="0">
                      <a:srgbClr val="CFB69F"/>
                    </a:gs>
                    <a:gs pos="100000">
                      <a:srgbClr val="A9794B"/>
                    </a:gs>
                  </a:gsLst>
                  <a:lin ang="27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en-US" sz="3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inetika Ultra" panose="00000900000000000000" charset="0"/>
                <a:ea typeface="Gilroy" panose="00000400000000000000" charset="0"/>
                <a:cs typeface="Kinetika Ultra" panose="00000900000000000000" charset="0"/>
              </a:rPr>
              <a:t>Статистика</a:t>
            </a:r>
            <a:endParaRPr lang="ru-RU" altLang="en-US" sz="36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Kinetika Ultra" panose="00000900000000000000" charset="0"/>
              <a:ea typeface="Gilroy" panose="00000400000000000000" charset="0"/>
              <a:cs typeface="Kinetika Ultra" panose="00000900000000000000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3614783" y="817890"/>
            <a:ext cx="7918450" cy="76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缺角矩形 65"/>
          <p:cNvSpPr/>
          <p:nvPr/>
        </p:nvSpPr>
        <p:spPr>
          <a:xfrm>
            <a:off x="11150601" y="1487625"/>
            <a:ext cx="346074" cy="346074"/>
          </a:xfrm>
          <a:prstGeom prst="plaque">
            <a:avLst>
              <a:gd name="adj" fmla="val 50000"/>
            </a:avLst>
          </a:prstGeom>
          <a:gradFill>
            <a:gsLst>
              <a:gs pos="0">
                <a:srgbClr val="C6A380"/>
              </a:gs>
              <a:gs pos="100000">
                <a:srgbClr val="B48557"/>
              </a:gs>
            </a:gsLst>
            <a:lin ang="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41"/>
          <p:cNvGrpSpPr/>
          <p:nvPr/>
        </p:nvGrpSpPr>
        <p:grpSpPr>
          <a:xfrm>
            <a:off x="876876" y="2602568"/>
            <a:ext cx="1820154" cy="950003"/>
            <a:chOff x="554931" y="3402975"/>
            <a:chExt cx="1820154" cy="950003"/>
          </a:xfrm>
        </p:grpSpPr>
        <p:sp>
          <p:nvSpPr>
            <p:cNvPr id="5" name="文本框 22"/>
            <p:cNvSpPr txBox="1"/>
            <p:nvPr/>
          </p:nvSpPr>
          <p:spPr>
            <a:xfrm>
              <a:off x="554931" y="3402975"/>
              <a:ext cx="1820154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2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ru-RU" altLang="en-US" sz="3600" dirty="0"/>
                <a:t>53</a:t>
              </a:r>
              <a:r>
                <a:rPr lang="en-US" altLang="zh-CN" sz="3600" dirty="0"/>
                <a:t>%</a:t>
              </a:r>
              <a:endParaRPr lang="zh-CN" altLang="en-US" sz="3600" dirty="0"/>
            </a:p>
          </p:txBody>
        </p:sp>
        <p:sp>
          <p:nvSpPr>
            <p:cNvPr id="6" name="文本框 25"/>
            <p:cNvSpPr txBox="1"/>
            <p:nvPr/>
          </p:nvSpPr>
          <p:spPr>
            <a:xfrm>
              <a:off x="554931" y="3984678"/>
              <a:ext cx="1335514" cy="36830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ctr"/>
              <a:r>
                <a:rPr lang="ru-RU" altLang="zh-CN" dirty="0">
                  <a:latin typeface="Gilroy" panose="00000400000000000000" charset="0"/>
                  <a:ea typeface="Gilroy" panose="00000400000000000000" charset="0"/>
                </a:rPr>
                <a:t>ДЕТИ ДО 12 ЛЕТ</a:t>
              </a:r>
              <a:endParaRPr lang="ru-RU" altLang="zh-CN" dirty="0">
                <a:latin typeface="Gilroy" panose="00000400000000000000" charset="0"/>
                <a:ea typeface="Gilroy" panose="00000400000000000000" charset="0"/>
              </a:endParaRPr>
            </a:p>
          </p:txBody>
        </p:sp>
      </p:grpSp>
      <p:cxnSp>
        <p:nvCxnSpPr>
          <p:cNvPr id="7" name="直接连接符 27"/>
          <p:cNvCxnSpPr/>
          <p:nvPr/>
        </p:nvCxnSpPr>
        <p:spPr>
          <a:xfrm>
            <a:off x="2576396" y="2732067"/>
            <a:ext cx="0" cy="749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0"/>
          <p:cNvCxnSpPr/>
          <p:nvPr/>
        </p:nvCxnSpPr>
        <p:spPr>
          <a:xfrm>
            <a:off x="4760561" y="2732067"/>
            <a:ext cx="0" cy="7494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39"/>
          <p:cNvGrpSpPr/>
          <p:nvPr/>
        </p:nvGrpSpPr>
        <p:grpSpPr>
          <a:xfrm>
            <a:off x="3061040" y="2602568"/>
            <a:ext cx="1692368" cy="1210988"/>
            <a:chOff x="2812838" y="3402975"/>
            <a:chExt cx="1692368" cy="1210988"/>
          </a:xfrm>
        </p:grpSpPr>
        <p:sp>
          <p:nvSpPr>
            <p:cNvPr id="12" name="文本框 23"/>
            <p:cNvSpPr txBox="1"/>
            <p:nvPr/>
          </p:nvSpPr>
          <p:spPr>
            <a:xfrm>
              <a:off x="2812839" y="3402975"/>
              <a:ext cx="1692367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2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ru-RU" altLang="en-US" sz="3600" dirty="0"/>
                <a:t>11</a:t>
              </a:r>
              <a:r>
                <a:rPr lang="en-US" altLang="zh-CN" sz="3600" dirty="0"/>
                <a:t>%</a:t>
              </a:r>
              <a:endParaRPr lang="zh-CN" altLang="en-US" sz="3600" dirty="0"/>
            </a:p>
          </p:txBody>
        </p:sp>
        <p:sp>
          <p:nvSpPr>
            <p:cNvPr id="14" name="文本框 31"/>
            <p:cNvSpPr txBox="1"/>
            <p:nvPr/>
          </p:nvSpPr>
          <p:spPr>
            <a:xfrm>
              <a:off x="2812838" y="3968803"/>
              <a:ext cx="1335511" cy="64516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ctr"/>
              <a:r>
                <a:rPr lang="ru-RU" altLang="zh-CN" dirty="0">
                  <a:latin typeface="Gilroy" panose="00000400000000000000" charset="0"/>
                  <a:ea typeface="Gilroy" panose="00000400000000000000" charset="0"/>
                </a:rPr>
                <a:t>ПОДРОСТКИ </a:t>
              </a:r>
              <a:br>
                <a:rPr lang="ru-RU" altLang="zh-CN" dirty="0">
                  <a:latin typeface="Gilroy" panose="00000400000000000000" charset="0"/>
                  <a:ea typeface="Gilroy" panose="00000400000000000000" charset="0"/>
                </a:rPr>
              </a:br>
              <a:r>
                <a:rPr lang="ru-RU" altLang="zh-CN" dirty="0">
                  <a:latin typeface="Gilroy" panose="00000400000000000000" charset="0"/>
                  <a:ea typeface="Gilroy" panose="00000400000000000000" charset="0"/>
                </a:rPr>
                <a:t>13-17 ЛЕТ</a:t>
              </a:r>
              <a:endParaRPr lang="ru-RU" altLang="zh-CN" dirty="0">
                <a:latin typeface="Gilroy" panose="00000400000000000000" charset="0"/>
                <a:ea typeface="Gilroy" panose="00000400000000000000" charset="0"/>
              </a:endParaRPr>
            </a:p>
          </p:txBody>
        </p:sp>
      </p:grpSp>
      <p:grpSp>
        <p:nvGrpSpPr>
          <p:cNvPr id="16" name="组合 40"/>
          <p:cNvGrpSpPr/>
          <p:nvPr/>
        </p:nvGrpSpPr>
        <p:grpSpPr>
          <a:xfrm>
            <a:off x="5245207" y="2602568"/>
            <a:ext cx="1495001" cy="1494198"/>
            <a:chOff x="4923262" y="3402975"/>
            <a:chExt cx="1495001" cy="1494198"/>
          </a:xfrm>
        </p:grpSpPr>
        <p:sp>
          <p:nvSpPr>
            <p:cNvPr id="17" name="文本框 24"/>
            <p:cNvSpPr txBox="1"/>
            <p:nvPr/>
          </p:nvSpPr>
          <p:spPr>
            <a:xfrm>
              <a:off x="4923263" y="3402975"/>
              <a:ext cx="1495000" cy="645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2">
                      <a:lumMod val="50000"/>
                    </a:schemeClr>
                  </a:solidFill>
                  <a:latin typeface="+mj-lt"/>
                </a:defRPr>
              </a:lvl1pPr>
            </a:lstStyle>
            <a:p>
              <a:r>
                <a:rPr lang="ru-RU" altLang="en-US" sz="3600" dirty="0"/>
                <a:t>28</a:t>
              </a:r>
              <a:r>
                <a:rPr lang="en-US" altLang="zh-CN" sz="3600" dirty="0"/>
                <a:t>%</a:t>
              </a:r>
              <a:endParaRPr lang="zh-CN" altLang="en-US" sz="3600" dirty="0"/>
            </a:p>
          </p:txBody>
        </p:sp>
        <p:sp>
          <p:nvSpPr>
            <p:cNvPr id="18" name="文本框 32"/>
            <p:cNvSpPr txBox="1"/>
            <p:nvPr/>
          </p:nvSpPr>
          <p:spPr>
            <a:xfrm>
              <a:off x="4923262" y="3975153"/>
              <a:ext cx="1300889" cy="92202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2">
                      <a:lumMod val="25000"/>
                    </a:schemeClr>
                  </a:solidFill>
                  <a:latin typeface="Montserrat" panose="00000500000000000000"/>
                  <a:ea typeface="MiSans Light" panose="00000400000000000000" charset="-122"/>
                </a:defRPr>
              </a:lvl1pPr>
            </a:lstStyle>
            <a:p>
              <a:pPr algn="ctr"/>
              <a:r>
                <a:rPr lang="ru-RU" altLang="zh-CN" dirty="0">
                  <a:latin typeface="Gilroy" panose="00000400000000000000" charset="0"/>
                  <a:ea typeface="Gilroy" panose="00000400000000000000" charset="0"/>
                </a:rPr>
                <a:t>МОЛОДЫЕ ВЗРОСЛЫЕ </a:t>
              </a:r>
              <a:br>
                <a:rPr lang="ru-RU" altLang="zh-CN" dirty="0">
                  <a:latin typeface="Gilroy" panose="00000400000000000000" charset="0"/>
                  <a:ea typeface="Gilroy" panose="00000400000000000000" charset="0"/>
                </a:rPr>
              </a:br>
              <a:r>
                <a:rPr lang="ru-RU" altLang="zh-CN" dirty="0">
                  <a:latin typeface="Gilroy" panose="00000400000000000000" charset="0"/>
                  <a:ea typeface="Gilroy" panose="00000400000000000000" charset="0"/>
                </a:rPr>
                <a:t>18-24 ГОДА</a:t>
              </a:r>
              <a:endParaRPr lang="ru-RU" altLang="zh-CN" dirty="0">
                <a:latin typeface="Gilroy" panose="00000400000000000000" charset="0"/>
                <a:ea typeface="Gilroy" panose="00000400000000000000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10"/>
</p:tagLst>
</file>

<file path=ppt/tags/tag10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0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0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1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1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2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2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3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3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4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4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5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5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6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6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161.xml><?xml version="1.0" encoding="utf-8"?>
<p:tagLst xmlns:p="http://schemas.openxmlformats.org/presentationml/2006/main">
  <p:tag name="KSO_WPP_MARK_KEY" val="c543d49f-ac8e-4460-909c-511fb71e4bbf"/>
  <p:tag name="COMMONDATA" val="eyJoZGlkIjoiODM1YWUzZDdkNDU0ODlhNzIwYTJmZGVjNDNkZGI1NjQifQ=="/>
</p:tagLst>
</file>

<file path=ppt/tags/tag17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8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19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.xml><?xml version="1.0" encoding="utf-8"?>
<p:tagLst xmlns:p="http://schemas.openxmlformats.org/presentationml/2006/main">
  <p:tag name="PA" val="v5.2.10"/>
</p:tagLst>
</file>

<file path=ppt/tags/tag20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1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2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3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4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5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6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7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8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29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.xml><?xml version="1.0" encoding="utf-8"?>
<p:tagLst xmlns:p="http://schemas.openxmlformats.org/presentationml/2006/main">
  <p:tag name="PA" val="v5.2.10"/>
</p:tagLst>
</file>

<file path=ppt/tags/tag30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1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2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3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4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5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6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7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8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39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.xml><?xml version="1.0" encoding="utf-8"?>
<p:tagLst xmlns:p="http://schemas.openxmlformats.org/presentationml/2006/main">
  <p:tag name="KSO_WM_DIAGRAM_VIRTUALLY_FRAME" val="{&quot;height&quot;:306.07740157480316,&quot;left&quot;:70.49999999999997,&quot;top&quot;:139.59574803149604,&quot;width&quot;:814.1250393700786}"/>
</p:tagLst>
</file>

<file path=ppt/tags/tag40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1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2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3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4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5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6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7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8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49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5.xml><?xml version="1.0" encoding="utf-8"?>
<p:tagLst xmlns:p="http://schemas.openxmlformats.org/presentationml/2006/main">
  <p:tag name="KSO_WM_DIAGRAM_VIRTUALLY_FRAME" val="{&quot;height&quot;:306.07740157480316,&quot;left&quot;:70.49999999999997,&quot;top&quot;:139.59574803149604,&quot;width&quot;:814.1250393700786}"/>
</p:tagLst>
</file>

<file path=ppt/tags/tag50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51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52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53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54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55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56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57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58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59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60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1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2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3.xml><?xml version="1.0" encoding="utf-8"?>
<p:tagLst xmlns:p="http://schemas.openxmlformats.org/presentationml/2006/main">
  <p:tag name="KSO_WM_DIAGRAM_VIRTUALLY_FRAME" val="{&quot;height&quot;:245.07299212598429,&quot;left&quot;:200.77503937007873,&quot;top&quot;:231.75,&quot;width&quot;:732.8507874015747}"/>
</p:tagLst>
</file>

<file path=ppt/tags/tag64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5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6.xml><?xml version="1.0" encoding="utf-8"?>
<p:tagLst xmlns:p="http://schemas.openxmlformats.org/presentationml/2006/main">
  <p:tag name="KSO_WM_DIAGRAM_VIRTUALLY_FRAME" val="{&quot;height&quot;:245.07299212598429,&quot;left&quot;:200.77503937007873,&quot;top&quot;:231.75,&quot;width&quot;:732.8507874015747}"/>
</p:tagLst>
</file>

<file path=ppt/tags/tag67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8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69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70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1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2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3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4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5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6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7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1}"/>
</p:tagLst>
</file>

<file path=ppt/tags/tag78.xml><?xml version="1.0" encoding="utf-8"?>
<p:tagLst xmlns:p="http://schemas.openxmlformats.org/presentationml/2006/main">
  <p:tag name="KSO_WM_DIAGRAM_VIRTUALLY_FRAME" val="{&quot;height&quot;:246.17322834645674,&quot;left&quot;:128.99992125984252,&quot;top&quot;:231.75,&quot;width&quot;:804.6259055118109}"/>
</p:tagLst>
</file>

<file path=ppt/tags/tag7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8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8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.xml><?xml version="1.0" encoding="utf-8"?>
<p:tagLst xmlns:p="http://schemas.openxmlformats.org/presentationml/2006/main">
  <p:tag name="KSO_WM_DIAGRAM_VIRTUALLY_FRAME" val="{&quot;height&quot;:321.84125984251966,&quot;left&quot;:56.87503937007874,&quot;top&quot;:79.23944881889763,&quot;width&quot;:849.9218110236221}"/>
</p:tagLst>
</file>

<file path=ppt/tags/tag90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1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2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3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4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5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6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7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8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ags/tag99.xml><?xml version="1.0" encoding="utf-8"?>
<p:tagLst xmlns:p="http://schemas.openxmlformats.org/presentationml/2006/main">
  <p:tag name="KSO_WM_DIAGRAM_VIRTUALLY_FRAME" val="{&quot;height&quot;:367.3244881889764,&quot;left&quot;:50.78409448818898,&quot;top&quot;:98.56858267716535,&quot;width&quot;:909.7791338582678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380"/>
      </a:accent1>
      <a:accent2>
        <a:srgbClr val="B48557"/>
      </a:accent2>
      <a:accent3>
        <a:srgbClr val="333F5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海外商务风02">
      <a:majorFont>
        <a:latin typeface="Mona-Sans Black Wide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CD6CA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Gilroy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roy"/>
        <a:ea typeface=""/>
        <a:cs typeface=""/>
        <a:font script="Jpan" typeface="ＭＳ Ｐゴシック"/>
        <a:font script="Hang" typeface="맑은 고딕"/>
        <a:font script="Hans" typeface="Gilroy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Gilroy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roy"/>
        <a:ea typeface=""/>
        <a:cs typeface=""/>
        <a:font script="Jpan" typeface="ＭＳ Ｐゴシック"/>
        <a:font script="Hang" typeface="맑은 고딕"/>
        <a:font script="Hans" typeface="Gilroy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6A380"/>
    </a:accent1>
    <a:accent2>
      <a:srgbClr val="B48557"/>
    </a:accent2>
    <a:accent3>
      <a:srgbClr val="333F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6A380"/>
    </a:accent1>
    <a:accent2>
      <a:srgbClr val="B48557"/>
    </a:accent2>
    <a:accent3>
      <a:srgbClr val="333F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6A380"/>
    </a:accent1>
    <a:accent2>
      <a:srgbClr val="B48557"/>
    </a:accent2>
    <a:accent3>
      <a:srgbClr val="333F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6A380"/>
    </a:accent1>
    <a:accent2>
      <a:srgbClr val="B48557"/>
    </a:accent2>
    <a:accent3>
      <a:srgbClr val="333F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2406</Words>
  <Application>WPS Presentation</Application>
  <PresentationFormat>宽屏</PresentationFormat>
  <Paragraphs>216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8" baseType="lpstr">
      <vt:lpstr>Arial</vt:lpstr>
      <vt:lpstr>SimSun</vt:lpstr>
      <vt:lpstr>Wingdings</vt:lpstr>
      <vt:lpstr>Gilroy</vt:lpstr>
      <vt:lpstr>Montserrat</vt:lpstr>
      <vt:lpstr>Montserrat Alternates ExtraBold</vt:lpstr>
      <vt:lpstr>MiSans Light</vt:lpstr>
      <vt:lpstr>Mona-Sans Black Wide</vt:lpstr>
      <vt:lpstr>Microsoft YaHei</vt:lpstr>
      <vt:lpstr>Arial Unicode MS</vt:lpstr>
      <vt:lpstr>Kinetika Ultra</vt:lpstr>
      <vt:lpstr>Exo 2 Extra Bold</vt:lpstr>
      <vt:lpstr>AlergiaNormal-Medium</vt:lpstr>
      <vt:lpstr>Bahnschrift Condensed</vt:lpstr>
      <vt:lpstr>Bahnschrift</vt:lpstr>
      <vt:lpstr>Bookman Old Style</vt:lpstr>
      <vt:lpstr>Calibri Light</vt:lpstr>
      <vt:lpstr>Calibri</vt:lpstr>
      <vt:lpstr>Cambria</vt:lpstr>
      <vt:lpstr>Candara Light</vt:lpstr>
      <vt:lpstr>Times New Roman</vt:lpstr>
      <vt:lpstr>Adobe Ming Std 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hui ming</dc:creator>
  <cp:lastModifiedBy>Георгий Брюзгин</cp:lastModifiedBy>
  <cp:revision>131</cp:revision>
  <dcterms:created xsi:type="dcterms:W3CDTF">2022-06-27T07:27:00Z</dcterms:created>
  <dcterms:modified xsi:type="dcterms:W3CDTF">2025-09-27T14:25:56Z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708E0D81CE8B48B89220E47080E4E717_13</vt:lpwstr>
  </property>
  <property fmtid="{D5CDD505-2E9C-101B-9397-08002B2CF9AE}" pid="3" name="KSOProductBuildVer">
    <vt:lpwstr>1049-12.2.0.22549</vt:lpwstr>
  </property>
</Properties>
</file>